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70" r:id="rId3"/>
    <p:sldId id="272" r:id="rId4"/>
    <p:sldId id="273" r:id="rId5"/>
    <p:sldId id="276" r:id="rId6"/>
    <p:sldId id="274" r:id="rId7"/>
    <p:sldId id="279" r:id="rId8"/>
    <p:sldId id="258" r:id="rId9"/>
    <p:sldId id="280" r:id="rId10"/>
    <p:sldId id="259" r:id="rId11"/>
    <p:sldId id="260" r:id="rId12"/>
    <p:sldId id="261" r:id="rId13"/>
    <p:sldId id="278" r:id="rId14"/>
    <p:sldId id="262" r:id="rId15"/>
    <p:sldId id="263" r:id="rId16"/>
    <p:sldId id="28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30248C9-EDD5-45CF-87F1-034DF5920BC6}">
          <p14:sldIdLst>
            <p14:sldId id="256"/>
            <p14:sldId id="270"/>
            <p14:sldId id="272"/>
            <p14:sldId id="273"/>
            <p14:sldId id="276"/>
            <p14:sldId id="274"/>
            <p14:sldId id="279"/>
            <p14:sldId id="258"/>
            <p14:sldId id="280"/>
            <p14:sldId id="259"/>
            <p14:sldId id="260"/>
            <p14:sldId id="261"/>
            <p14:sldId id="278"/>
            <p14:sldId id="262"/>
            <p14:sldId id="263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D48"/>
    <a:srgbClr val="00A9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0FF05C-983E-4D11-BC88-A269FDDA90FA}" v="342" dt="2025-11-12T03:58:45.3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88" autoAdjust="0"/>
  </p:normalViewPr>
  <p:slideViewPr>
    <p:cSldViewPr snapToGrid="0">
      <p:cViewPr varScale="1">
        <p:scale>
          <a:sx n="76" d="100"/>
          <a:sy n="76" d="100"/>
        </p:scale>
        <p:origin x="81" y="3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1" d="100"/>
          <a:sy n="71" d="100"/>
        </p:scale>
        <p:origin x="2739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se Evwoh" userId="f15633f7ae371930" providerId="LiveId" clId="{A04D0B95-55C6-4B40-8DD5-30B555B59155}"/>
    <pc:docChg chg="undo redo custSel addSld delSld modSld sldOrd addSection delSection modSection">
      <pc:chgData name="Jesse Evwoh" userId="f15633f7ae371930" providerId="LiveId" clId="{A04D0B95-55C6-4B40-8DD5-30B555B59155}" dt="2025-11-12T03:58:45.368" v="1760"/>
      <pc:docMkLst>
        <pc:docMk/>
      </pc:docMkLst>
      <pc:sldChg chg="addSp delSp modSp mod modTransition setBg delAnim modAnim">
        <pc:chgData name="Jesse Evwoh" userId="f15633f7ae371930" providerId="LiveId" clId="{A04D0B95-55C6-4B40-8DD5-30B555B59155}" dt="2025-11-12T03:18:01.268" v="1604"/>
        <pc:sldMkLst>
          <pc:docMk/>
          <pc:sldMk cId="4011395419" sldId="256"/>
        </pc:sldMkLst>
        <pc:spChg chg="mod">
          <ac:chgData name="Jesse Evwoh" userId="f15633f7ae371930" providerId="LiveId" clId="{A04D0B95-55C6-4B40-8DD5-30B555B59155}" dt="2025-11-12T02:06:06.735" v="1173" actId="113"/>
          <ac:spMkLst>
            <pc:docMk/>
            <pc:sldMk cId="4011395419" sldId="256"/>
            <ac:spMk id="2" creationId="{A238C18C-08C0-B5DA-182A-8EF0F3FBF49B}"/>
          </ac:spMkLst>
        </pc:spChg>
        <pc:spChg chg="mod">
          <ac:chgData name="Jesse Evwoh" userId="f15633f7ae371930" providerId="LiveId" clId="{A04D0B95-55C6-4B40-8DD5-30B555B59155}" dt="2025-11-12T02:06:12.527" v="1174" actId="207"/>
          <ac:spMkLst>
            <pc:docMk/>
            <pc:sldMk cId="4011395419" sldId="256"/>
            <ac:spMk id="3" creationId="{145BC4DC-56E8-CCDD-9C7C-0C155E789F5F}"/>
          </ac:spMkLst>
        </pc:spChg>
        <pc:spChg chg="add del mod ord">
          <ac:chgData name="Jesse Evwoh" userId="f15633f7ae371930" providerId="LiveId" clId="{A04D0B95-55C6-4B40-8DD5-30B555B59155}" dt="2025-11-12T02:06:39.563" v="1176" actId="478"/>
          <ac:spMkLst>
            <pc:docMk/>
            <pc:sldMk cId="4011395419" sldId="256"/>
            <ac:spMk id="4" creationId="{E45FD85C-C46B-5464-BE1A-08F5CBC15508}"/>
          </ac:spMkLst>
        </pc:spChg>
        <pc:picChg chg="add del mod">
          <ac:chgData name="Jesse Evwoh" userId="f15633f7ae371930" providerId="LiveId" clId="{A04D0B95-55C6-4B40-8DD5-30B555B59155}" dt="2025-11-12T03:08:35.641" v="1586" actId="478"/>
          <ac:picMkLst>
            <pc:docMk/>
            <pc:sldMk cId="4011395419" sldId="256"/>
            <ac:picMk id="6" creationId="{03B1260F-E319-DDB4-43F3-C41A64435FD2}"/>
          </ac:picMkLst>
        </pc:picChg>
        <pc:picChg chg="add del mod">
          <ac:chgData name="Jesse Evwoh" userId="f15633f7ae371930" providerId="LiveId" clId="{A04D0B95-55C6-4B40-8DD5-30B555B59155}" dt="2025-11-12T03:17:42.003" v="1603"/>
          <ac:picMkLst>
            <pc:docMk/>
            <pc:sldMk cId="4011395419" sldId="256"/>
            <ac:picMk id="17" creationId="{B95DEFBE-C819-90E6-989A-06430189C5A5}"/>
          </ac:picMkLst>
        </pc:picChg>
        <pc:picChg chg="add mod">
          <ac:chgData name="Jesse Evwoh" userId="f15633f7ae371930" providerId="LiveId" clId="{A04D0B95-55C6-4B40-8DD5-30B555B59155}" dt="2025-11-12T03:18:01.268" v="1604"/>
          <ac:picMkLst>
            <pc:docMk/>
            <pc:sldMk cId="4011395419" sldId="256"/>
            <ac:picMk id="24" creationId="{69EFF55E-C68B-E47F-FF2E-0CDAC3C7485C}"/>
          </ac:picMkLst>
        </pc:picChg>
      </pc:sldChg>
      <pc:sldChg chg="addSp delSp modSp del mod">
        <pc:chgData name="Jesse Evwoh" userId="f15633f7ae371930" providerId="LiveId" clId="{A04D0B95-55C6-4B40-8DD5-30B555B59155}" dt="2025-11-12T00:19:20.904" v="445" actId="47"/>
        <pc:sldMkLst>
          <pc:docMk/>
          <pc:sldMk cId="4216094281" sldId="257"/>
        </pc:sldMkLst>
        <pc:spChg chg="mod">
          <ac:chgData name="Jesse Evwoh" userId="f15633f7ae371930" providerId="LiveId" clId="{A04D0B95-55C6-4B40-8DD5-30B555B59155}" dt="2025-11-12T00:17:49.213" v="425" actId="1076"/>
          <ac:spMkLst>
            <pc:docMk/>
            <pc:sldMk cId="4216094281" sldId="257"/>
            <ac:spMk id="4" creationId="{3B21C3AB-6C83-4D3E-FBA0-8471A4F2BD18}"/>
          </ac:spMkLst>
        </pc:spChg>
        <pc:spChg chg="del">
          <ac:chgData name="Jesse Evwoh" userId="f15633f7ae371930" providerId="LiveId" clId="{A04D0B95-55C6-4B40-8DD5-30B555B59155}" dt="2025-11-12T00:13:06.719" v="401" actId="478"/>
          <ac:spMkLst>
            <pc:docMk/>
            <pc:sldMk cId="4216094281" sldId="257"/>
            <ac:spMk id="5" creationId="{8BCC9595-7C5D-8027-21BE-4E7908965849}"/>
          </ac:spMkLst>
        </pc:spChg>
        <pc:spChg chg="del">
          <ac:chgData name="Jesse Evwoh" userId="f15633f7ae371930" providerId="LiveId" clId="{A04D0B95-55C6-4B40-8DD5-30B555B59155}" dt="2025-11-12T00:17:36.983" v="423" actId="478"/>
          <ac:spMkLst>
            <pc:docMk/>
            <pc:sldMk cId="4216094281" sldId="257"/>
            <ac:spMk id="6" creationId="{16724089-F418-63C7-C7BC-F9DAD7CBD4D1}"/>
          </ac:spMkLst>
        </pc:spChg>
        <pc:spChg chg="add del mod">
          <ac:chgData name="Jesse Evwoh" userId="f15633f7ae371930" providerId="LiveId" clId="{A04D0B95-55C6-4B40-8DD5-30B555B59155}" dt="2025-11-12T00:17:39.878" v="424" actId="478"/>
          <ac:spMkLst>
            <pc:docMk/>
            <pc:sldMk cId="4216094281" sldId="257"/>
            <ac:spMk id="8" creationId="{03B9B0B0-15D0-55AB-BCEE-1AF615788ADD}"/>
          </ac:spMkLst>
        </pc:spChg>
      </pc:sldChg>
      <pc:sldChg chg="addSp delSp modSp mod modTransition modAnim">
        <pc:chgData name="Jesse Evwoh" userId="f15633f7ae371930" providerId="LiveId" clId="{A04D0B95-55C6-4B40-8DD5-30B555B59155}" dt="2025-11-12T03:40:43.994" v="1686"/>
        <pc:sldMkLst>
          <pc:docMk/>
          <pc:sldMk cId="3992996416" sldId="258"/>
        </pc:sldMkLst>
        <pc:spChg chg="add del mod">
          <ac:chgData name="Jesse Evwoh" userId="f15633f7ae371930" providerId="LiveId" clId="{A04D0B95-55C6-4B40-8DD5-30B555B59155}" dt="2025-11-12T01:40:43.531" v="895" actId="113"/>
          <ac:spMkLst>
            <pc:docMk/>
            <pc:sldMk cId="3992996416" sldId="258"/>
            <ac:spMk id="4" creationId="{DEFB22F1-255E-EA61-EF20-1F4C65BCA2C7}"/>
          </ac:spMkLst>
        </pc:spChg>
        <pc:spChg chg="del">
          <ac:chgData name="Jesse Evwoh" userId="f15633f7ae371930" providerId="LiveId" clId="{A04D0B95-55C6-4B40-8DD5-30B555B59155}" dt="2025-11-11T23:03:05.078" v="33" actId="478"/>
          <ac:spMkLst>
            <pc:docMk/>
            <pc:sldMk cId="3992996416" sldId="258"/>
            <ac:spMk id="7" creationId="{7ECDF560-6E1C-9094-E78F-04AD132A3264}"/>
          </ac:spMkLst>
        </pc:spChg>
        <pc:spChg chg="mod">
          <ac:chgData name="Jesse Evwoh" userId="f15633f7ae371930" providerId="LiveId" clId="{A04D0B95-55C6-4B40-8DD5-30B555B59155}" dt="2025-11-12T01:45:31.731" v="900" actId="13926"/>
          <ac:spMkLst>
            <pc:docMk/>
            <pc:sldMk cId="3992996416" sldId="258"/>
            <ac:spMk id="10" creationId="{94EE1C0B-6E24-AC9D-91F7-7194DBBD4BB8}"/>
          </ac:spMkLst>
        </pc:spChg>
        <pc:spChg chg="add del mod">
          <ac:chgData name="Jesse Evwoh" userId="f15633f7ae371930" providerId="LiveId" clId="{A04D0B95-55C6-4B40-8DD5-30B555B59155}" dt="2025-11-11T23:02:24.717" v="30" actId="478"/>
          <ac:spMkLst>
            <pc:docMk/>
            <pc:sldMk cId="3992996416" sldId="258"/>
            <ac:spMk id="14" creationId="{56C931FA-615B-4227-E3E6-D6E75AC4AD2E}"/>
          </ac:spMkLst>
        </pc:spChg>
        <pc:spChg chg="add">
          <ac:chgData name="Jesse Evwoh" userId="f15633f7ae371930" providerId="LiveId" clId="{A04D0B95-55C6-4B40-8DD5-30B555B59155}" dt="2025-11-11T23:03:35.317" v="34"/>
          <ac:spMkLst>
            <pc:docMk/>
            <pc:sldMk cId="3992996416" sldId="258"/>
            <ac:spMk id="15" creationId="{2820EDD1-7CEE-F3B8-81B1-8E9C412A770F}"/>
          </ac:spMkLst>
        </pc:spChg>
        <pc:spChg chg="add mod">
          <ac:chgData name="Jesse Evwoh" userId="f15633f7ae371930" providerId="LiveId" clId="{A04D0B95-55C6-4B40-8DD5-30B555B59155}" dt="2025-11-11T23:03:46.076" v="41"/>
          <ac:spMkLst>
            <pc:docMk/>
            <pc:sldMk cId="3992996416" sldId="258"/>
            <ac:spMk id="16" creationId="{79498EBE-10FA-E248-E379-54FFEBEB5BB8}"/>
          </ac:spMkLst>
        </pc:spChg>
        <pc:spChg chg="add">
          <ac:chgData name="Jesse Evwoh" userId="f15633f7ae371930" providerId="LiveId" clId="{A04D0B95-55C6-4B40-8DD5-30B555B59155}" dt="2025-11-12T00:03:26.091" v="323"/>
          <ac:spMkLst>
            <pc:docMk/>
            <pc:sldMk cId="3992996416" sldId="258"/>
            <ac:spMk id="17" creationId="{1FB58AC8-BD90-D709-719E-2C673B5C9063}"/>
          </ac:spMkLst>
        </pc:spChg>
        <pc:spChg chg="add">
          <ac:chgData name="Jesse Evwoh" userId="f15633f7ae371930" providerId="LiveId" clId="{A04D0B95-55C6-4B40-8DD5-30B555B59155}" dt="2025-11-12T00:03:34.211" v="325"/>
          <ac:spMkLst>
            <pc:docMk/>
            <pc:sldMk cId="3992996416" sldId="258"/>
            <ac:spMk id="18" creationId="{9FB502DB-F85C-2736-0D54-90B0079451E5}"/>
          </ac:spMkLst>
        </pc:spChg>
        <pc:spChg chg="add mod">
          <ac:chgData name="Jesse Evwoh" userId="f15633f7ae371930" providerId="LiveId" clId="{A04D0B95-55C6-4B40-8DD5-30B555B59155}" dt="2025-11-12T02:28:57.619" v="1511" actId="207"/>
          <ac:spMkLst>
            <pc:docMk/>
            <pc:sldMk cId="3992996416" sldId="258"/>
            <ac:spMk id="20" creationId="{C5C55E00-07D9-784F-0975-749428D1D4DE}"/>
          </ac:spMkLst>
        </pc:spChg>
        <pc:picChg chg="add del mod">
          <ac:chgData name="Jesse Evwoh" userId="f15633f7ae371930" providerId="LiveId" clId="{A04D0B95-55C6-4B40-8DD5-30B555B59155}" dt="2025-11-11T23:14:57.187" v="51" actId="18653"/>
          <ac:picMkLst>
            <pc:docMk/>
            <pc:sldMk cId="3992996416" sldId="258"/>
            <ac:picMk id="3" creationId="{8369DE9E-7950-9CAE-E632-11697D58E894}"/>
          </ac:picMkLst>
        </pc:picChg>
        <pc:picChg chg="add del">
          <ac:chgData name="Jesse Evwoh" userId="f15633f7ae371930" providerId="LiveId" clId="{A04D0B95-55C6-4B40-8DD5-30B555B59155}" dt="2025-11-11T23:02:11.107" v="28" actId="22"/>
          <ac:picMkLst>
            <pc:docMk/>
            <pc:sldMk cId="3992996416" sldId="258"/>
            <ac:picMk id="12" creationId="{5C85056B-F96E-10FC-7197-F21A95E0CC06}"/>
          </ac:picMkLst>
        </pc:picChg>
        <pc:picChg chg="add del mod">
          <ac:chgData name="Jesse Evwoh" userId="f15633f7ae371930" providerId="LiveId" clId="{A04D0B95-55C6-4B40-8DD5-30B555B59155}" dt="2025-11-12T00:34:58.360" v="531" actId="478"/>
          <ac:picMkLst>
            <pc:docMk/>
            <pc:sldMk cId="3992996416" sldId="258"/>
            <ac:picMk id="19" creationId="{31A00F77-58BF-E256-7ED2-08345574455C}"/>
          </ac:picMkLst>
        </pc:picChg>
        <pc:picChg chg="add del mod">
          <ac:chgData name="Jesse Evwoh" userId="f15633f7ae371930" providerId="LiveId" clId="{A04D0B95-55C6-4B40-8DD5-30B555B59155}" dt="2025-11-12T03:35:10.719" v="1666"/>
          <ac:picMkLst>
            <pc:docMk/>
            <pc:sldMk cId="3992996416" sldId="258"/>
            <ac:picMk id="19" creationId="{999ECE9E-A988-853A-72A6-50845DE93059}"/>
          </ac:picMkLst>
        </pc:picChg>
        <pc:picChg chg="add del mod ord">
          <ac:chgData name="Jesse Evwoh" userId="f15633f7ae371930" providerId="LiveId" clId="{A04D0B95-55C6-4B40-8DD5-30B555B59155}" dt="2025-11-12T03:35:15.647" v="1667"/>
          <ac:picMkLst>
            <pc:docMk/>
            <pc:sldMk cId="3992996416" sldId="258"/>
            <ac:picMk id="29" creationId="{0D7FC986-652E-EEAC-F7D8-4F2023815F1F}"/>
          </ac:picMkLst>
        </pc:picChg>
        <pc:picChg chg="add del mod">
          <ac:chgData name="Jesse Evwoh" userId="f15633f7ae371930" providerId="LiveId" clId="{A04D0B95-55C6-4B40-8DD5-30B555B59155}" dt="2025-11-12T03:36:07.781" v="1669"/>
          <ac:picMkLst>
            <pc:docMk/>
            <pc:sldMk cId="3992996416" sldId="258"/>
            <ac:picMk id="30" creationId="{85D79271-DC9B-07DA-0424-40606D4F29E0}"/>
          </ac:picMkLst>
        </pc:picChg>
        <pc:picChg chg="add del mod ord">
          <ac:chgData name="Jesse Evwoh" userId="f15633f7ae371930" providerId="LiveId" clId="{A04D0B95-55C6-4B40-8DD5-30B555B59155}" dt="2025-11-12T03:36:29.630" v="1670"/>
          <ac:picMkLst>
            <pc:docMk/>
            <pc:sldMk cId="3992996416" sldId="258"/>
            <ac:picMk id="33" creationId="{269280E0-3FFA-34E4-A9A9-EF3E2FE321F0}"/>
          </ac:picMkLst>
        </pc:picChg>
        <pc:picChg chg="add del mod">
          <ac:chgData name="Jesse Evwoh" userId="f15633f7ae371930" providerId="LiveId" clId="{A04D0B95-55C6-4B40-8DD5-30B555B59155}" dt="2025-11-12T03:37:18.328" v="1672"/>
          <ac:picMkLst>
            <pc:docMk/>
            <pc:sldMk cId="3992996416" sldId="258"/>
            <ac:picMk id="34" creationId="{B0DCC0EC-BC6D-E373-9481-B5833C104235}"/>
          </ac:picMkLst>
        </pc:picChg>
        <pc:picChg chg="add del mod ord">
          <ac:chgData name="Jesse Evwoh" userId="f15633f7ae371930" providerId="LiveId" clId="{A04D0B95-55C6-4B40-8DD5-30B555B59155}" dt="2025-11-12T03:37:35.704" v="1673"/>
          <ac:picMkLst>
            <pc:docMk/>
            <pc:sldMk cId="3992996416" sldId="258"/>
            <ac:picMk id="41" creationId="{56278044-3164-489A-5DFF-8832963151B5}"/>
          </ac:picMkLst>
        </pc:picChg>
        <pc:picChg chg="add del mod">
          <ac:chgData name="Jesse Evwoh" userId="f15633f7ae371930" providerId="LiveId" clId="{A04D0B95-55C6-4B40-8DD5-30B555B59155}" dt="2025-11-12T03:37:51.619" v="1675"/>
          <ac:picMkLst>
            <pc:docMk/>
            <pc:sldMk cId="3992996416" sldId="258"/>
            <ac:picMk id="42" creationId="{E1395DC9-02EB-3060-1C37-6D76917E2CC5}"/>
          </ac:picMkLst>
        </pc:picChg>
        <pc:picChg chg="add del mod ord">
          <ac:chgData name="Jesse Evwoh" userId="f15633f7ae371930" providerId="LiveId" clId="{A04D0B95-55C6-4B40-8DD5-30B555B59155}" dt="2025-11-12T03:38:01.744" v="1676"/>
          <ac:picMkLst>
            <pc:docMk/>
            <pc:sldMk cId="3992996416" sldId="258"/>
            <ac:picMk id="45" creationId="{E84C654C-5F53-3663-B3E3-97CF0D37E6EC}"/>
          </ac:picMkLst>
        </pc:picChg>
        <pc:picChg chg="add del mod">
          <ac:chgData name="Jesse Evwoh" userId="f15633f7ae371930" providerId="LiveId" clId="{A04D0B95-55C6-4B40-8DD5-30B555B59155}" dt="2025-11-12T03:38:03.897" v="1678"/>
          <ac:picMkLst>
            <pc:docMk/>
            <pc:sldMk cId="3992996416" sldId="258"/>
            <ac:picMk id="46" creationId="{009F70B9-50C7-11B2-1C8D-C392AE22064D}"/>
          </ac:picMkLst>
        </pc:picChg>
        <pc:picChg chg="add del mod ord">
          <ac:chgData name="Jesse Evwoh" userId="f15633f7ae371930" providerId="LiveId" clId="{A04D0B95-55C6-4B40-8DD5-30B555B59155}" dt="2025-11-12T03:38:22.978" v="1679"/>
          <ac:picMkLst>
            <pc:docMk/>
            <pc:sldMk cId="3992996416" sldId="258"/>
            <ac:picMk id="49" creationId="{2C39BB6A-3C9C-7F07-1D9A-F04F4CC6E8E3}"/>
          </ac:picMkLst>
        </pc:picChg>
        <pc:picChg chg="add del mod">
          <ac:chgData name="Jesse Evwoh" userId="f15633f7ae371930" providerId="LiveId" clId="{A04D0B95-55C6-4B40-8DD5-30B555B59155}" dt="2025-11-12T03:38:34.804" v="1681"/>
          <ac:picMkLst>
            <pc:docMk/>
            <pc:sldMk cId="3992996416" sldId="258"/>
            <ac:picMk id="50" creationId="{F8412C0E-120D-D028-49C0-C7D83B507487}"/>
          </ac:picMkLst>
        </pc:picChg>
        <pc:picChg chg="add del mod ord">
          <ac:chgData name="Jesse Evwoh" userId="f15633f7ae371930" providerId="LiveId" clId="{A04D0B95-55C6-4B40-8DD5-30B555B59155}" dt="2025-11-12T03:38:55.839" v="1682"/>
          <ac:picMkLst>
            <pc:docMk/>
            <pc:sldMk cId="3992996416" sldId="258"/>
            <ac:picMk id="53" creationId="{C2E26D3C-1730-DA02-5A85-AB3C192BA4E8}"/>
          </ac:picMkLst>
        </pc:picChg>
        <pc:picChg chg="add mod">
          <ac:chgData name="Jesse Evwoh" userId="f15633f7ae371930" providerId="LiveId" clId="{A04D0B95-55C6-4B40-8DD5-30B555B59155}" dt="2025-11-12T03:38:55.839" v="1682"/>
          <ac:picMkLst>
            <pc:docMk/>
            <pc:sldMk cId="3992996416" sldId="258"/>
            <ac:picMk id="54" creationId="{1773694F-1514-1961-BF69-7460F5268D3C}"/>
          </ac:picMkLst>
        </pc:picChg>
      </pc:sldChg>
      <pc:sldChg chg="addSp delSp modSp add mod modTransition modAnim">
        <pc:chgData name="Jesse Evwoh" userId="f15633f7ae371930" providerId="LiveId" clId="{A04D0B95-55C6-4B40-8DD5-30B555B59155}" dt="2025-11-12T03:42:09.743" v="1690"/>
        <pc:sldMkLst>
          <pc:docMk/>
          <pc:sldMk cId="2404729543" sldId="259"/>
        </pc:sldMkLst>
        <pc:spChg chg="add">
          <ac:chgData name="Jesse Evwoh" userId="f15633f7ae371930" providerId="LiveId" clId="{A04D0B95-55C6-4B40-8DD5-30B555B59155}" dt="2025-11-11T23:17:39.653" v="55"/>
          <ac:spMkLst>
            <pc:docMk/>
            <pc:sldMk cId="2404729543" sldId="259"/>
            <ac:spMk id="2" creationId="{B80656B5-646F-0D2F-D8F7-365EF617677C}"/>
          </ac:spMkLst>
        </pc:spChg>
        <pc:spChg chg="add mod">
          <ac:chgData name="Jesse Evwoh" userId="f15633f7ae371930" providerId="LiveId" clId="{A04D0B95-55C6-4B40-8DD5-30B555B59155}" dt="2025-11-12T01:48:34.114" v="912" actId="1076"/>
          <ac:spMkLst>
            <pc:docMk/>
            <pc:sldMk cId="2404729543" sldId="259"/>
            <ac:spMk id="2" creationId="{DE091D6F-6FEF-FF83-C5C4-2B5035B38876}"/>
          </ac:spMkLst>
        </pc:spChg>
        <pc:spChg chg="add del mod">
          <ac:chgData name="Jesse Evwoh" userId="f15633f7ae371930" providerId="LiveId" clId="{A04D0B95-55C6-4B40-8DD5-30B555B59155}" dt="2025-11-12T01:55:48.329" v="989" actId="20577"/>
          <ac:spMkLst>
            <pc:docMk/>
            <pc:sldMk cId="2404729543" sldId="259"/>
            <ac:spMk id="4" creationId="{D3BC1608-EC39-7156-0C45-A92AB673654F}"/>
          </ac:spMkLst>
        </pc:spChg>
        <pc:spChg chg="add mod">
          <ac:chgData name="Jesse Evwoh" userId="f15633f7ae371930" providerId="LiveId" clId="{A04D0B95-55C6-4B40-8DD5-30B555B59155}" dt="2025-11-11T23:17:45.849" v="58"/>
          <ac:spMkLst>
            <pc:docMk/>
            <pc:sldMk cId="2404729543" sldId="259"/>
            <ac:spMk id="5" creationId="{105E4F8C-DC83-BCD6-9D55-192B31888262}"/>
          </ac:spMkLst>
        </pc:spChg>
        <pc:spChg chg="add mod">
          <ac:chgData name="Jesse Evwoh" userId="f15633f7ae371930" providerId="LiveId" clId="{A04D0B95-55C6-4B40-8DD5-30B555B59155}" dt="2025-11-12T01:48:53.422" v="917" actId="208"/>
          <ac:spMkLst>
            <pc:docMk/>
            <pc:sldMk cId="2404729543" sldId="259"/>
            <ac:spMk id="5" creationId="{8FB09EA9-E5A9-4BC8-1DED-F76179710B46}"/>
          </ac:spMkLst>
        </pc:spChg>
        <pc:spChg chg="add">
          <ac:chgData name="Jesse Evwoh" userId="f15633f7ae371930" providerId="LiveId" clId="{A04D0B95-55C6-4B40-8DD5-30B555B59155}" dt="2025-11-12T00:05:14.659" v="336"/>
          <ac:spMkLst>
            <pc:docMk/>
            <pc:sldMk cId="2404729543" sldId="259"/>
            <ac:spMk id="6" creationId="{82F1C4C6-2C2E-F0AA-4111-0370D5933ABF}"/>
          </ac:spMkLst>
        </pc:spChg>
        <pc:spChg chg="del">
          <ac:chgData name="Jesse Evwoh" userId="f15633f7ae371930" providerId="LiveId" clId="{A04D0B95-55C6-4B40-8DD5-30B555B59155}" dt="2025-11-11T23:18:22.945" v="71" actId="478"/>
          <ac:spMkLst>
            <pc:docMk/>
            <pc:sldMk cId="2404729543" sldId="259"/>
            <ac:spMk id="7" creationId="{BB69A46F-7A12-0599-C23E-6B019A7F6E85}"/>
          </ac:spMkLst>
        </pc:spChg>
        <pc:spChg chg="add mod">
          <ac:chgData name="Jesse Evwoh" userId="f15633f7ae371930" providerId="LiveId" clId="{A04D0B95-55C6-4B40-8DD5-30B555B59155}" dt="2025-11-12T02:26:28.829" v="1490" actId="207"/>
          <ac:spMkLst>
            <pc:docMk/>
            <pc:sldMk cId="2404729543" sldId="259"/>
            <ac:spMk id="8" creationId="{1A1BF1FB-D9B1-7D72-BD1C-14EEB40DB2E6}"/>
          </ac:spMkLst>
        </pc:spChg>
        <pc:spChg chg="mod">
          <ac:chgData name="Jesse Evwoh" userId="f15633f7ae371930" providerId="LiveId" clId="{A04D0B95-55C6-4B40-8DD5-30B555B59155}" dt="2025-11-12T01:45:11.335" v="899" actId="13926"/>
          <ac:spMkLst>
            <pc:docMk/>
            <pc:sldMk cId="2404729543" sldId="259"/>
            <ac:spMk id="10" creationId="{2F0AC843-A0BF-E936-D6DF-F7C22BA0F8EB}"/>
          </ac:spMkLst>
        </pc:spChg>
        <pc:picChg chg="mod">
          <ac:chgData name="Jesse Evwoh" userId="f15633f7ae371930" providerId="LiveId" clId="{A04D0B95-55C6-4B40-8DD5-30B555B59155}" dt="2025-11-12T01:48:38.497" v="915" actId="1076"/>
          <ac:picMkLst>
            <pc:docMk/>
            <pc:sldMk cId="2404729543" sldId="259"/>
            <ac:picMk id="3" creationId="{EC7D788C-20E8-2036-35DA-91EB651EAEB3}"/>
          </ac:picMkLst>
        </pc:picChg>
        <pc:picChg chg="add del mod">
          <ac:chgData name="Jesse Evwoh" userId="f15633f7ae371930" providerId="LiveId" clId="{A04D0B95-55C6-4B40-8DD5-30B555B59155}" dt="2025-11-12T03:41:51.128" v="1689"/>
          <ac:picMkLst>
            <pc:docMk/>
            <pc:sldMk cId="2404729543" sldId="259"/>
            <ac:picMk id="16" creationId="{800AF67C-980D-E9E7-2CD3-B138AA609C40}"/>
          </ac:picMkLst>
        </pc:picChg>
        <pc:picChg chg="add del mod ord">
          <ac:chgData name="Jesse Evwoh" userId="f15633f7ae371930" providerId="LiveId" clId="{A04D0B95-55C6-4B40-8DD5-30B555B59155}" dt="2025-11-12T03:42:09.743" v="1690"/>
          <ac:picMkLst>
            <pc:docMk/>
            <pc:sldMk cId="2404729543" sldId="259"/>
            <ac:picMk id="19" creationId="{0821EE9F-DE25-A517-F784-C849171589E9}"/>
          </ac:picMkLst>
        </pc:picChg>
        <pc:picChg chg="add mod">
          <ac:chgData name="Jesse Evwoh" userId="f15633f7ae371930" providerId="LiveId" clId="{A04D0B95-55C6-4B40-8DD5-30B555B59155}" dt="2025-11-12T03:42:09.743" v="1690"/>
          <ac:picMkLst>
            <pc:docMk/>
            <pc:sldMk cId="2404729543" sldId="259"/>
            <ac:picMk id="20" creationId="{3C7733F9-2A16-3323-AB5A-1B5026E7A5FA}"/>
          </ac:picMkLst>
        </pc:picChg>
      </pc:sldChg>
      <pc:sldChg chg="addSp delSp modSp add mod ord modTransition modAnim">
        <pc:chgData name="Jesse Evwoh" userId="f15633f7ae371930" providerId="LiveId" clId="{A04D0B95-55C6-4B40-8DD5-30B555B59155}" dt="2025-11-12T03:46:57.510" v="1703"/>
        <pc:sldMkLst>
          <pc:docMk/>
          <pc:sldMk cId="336734309" sldId="260"/>
        </pc:sldMkLst>
        <pc:spChg chg="add mod">
          <ac:chgData name="Jesse Evwoh" userId="f15633f7ae371930" providerId="LiveId" clId="{A04D0B95-55C6-4B40-8DD5-30B555B59155}" dt="2025-11-12T00:29:51.727" v="519" actId="20577"/>
          <ac:spMkLst>
            <pc:docMk/>
            <pc:sldMk cId="336734309" sldId="260"/>
            <ac:spMk id="2" creationId="{3B55E960-8F9E-19CF-FFAA-14494F56F648}"/>
          </ac:spMkLst>
        </pc:spChg>
        <pc:spChg chg="add del mod">
          <ac:chgData name="Jesse Evwoh" userId="f15633f7ae371930" providerId="LiveId" clId="{A04D0B95-55C6-4B40-8DD5-30B555B59155}" dt="2025-11-12T02:33:35.676" v="1532" actId="33524"/>
          <ac:spMkLst>
            <pc:docMk/>
            <pc:sldMk cId="336734309" sldId="260"/>
            <ac:spMk id="4" creationId="{DD3653A4-CBF4-4F12-93F0-41D140936422}"/>
          </ac:spMkLst>
        </pc:spChg>
        <pc:spChg chg="add">
          <ac:chgData name="Jesse Evwoh" userId="f15633f7ae371930" providerId="LiveId" clId="{A04D0B95-55C6-4B40-8DD5-30B555B59155}" dt="2025-11-11T23:44:10.873" v="160"/>
          <ac:spMkLst>
            <pc:docMk/>
            <pc:sldMk cId="336734309" sldId="260"/>
            <ac:spMk id="9" creationId="{FD547563-5C47-DF8A-5410-8D0890A04ECD}"/>
          </ac:spMkLst>
        </pc:spChg>
        <pc:spChg chg="del mod">
          <ac:chgData name="Jesse Evwoh" userId="f15633f7ae371930" providerId="LiveId" clId="{A04D0B95-55C6-4B40-8DD5-30B555B59155}" dt="2025-11-12T02:01:39.438" v="993" actId="478"/>
          <ac:spMkLst>
            <pc:docMk/>
            <pc:sldMk cId="336734309" sldId="260"/>
            <ac:spMk id="10" creationId="{19A86A6F-1733-9FCE-D754-707D18ADA049}"/>
          </ac:spMkLst>
        </pc:spChg>
        <pc:spChg chg="add mod">
          <ac:chgData name="Jesse Evwoh" userId="f15633f7ae371930" providerId="LiveId" clId="{A04D0B95-55C6-4B40-8DD5-30B555B59155}" dt="2025-11-11T23:44:16.206" v="163"/>
          <ac:spMkLst>
            <pc:docMk/>
            <pc:sldMk cId="336734309" sldId="260"/>
            <ac:spMk id="11" creationId="{63F4E41D-3919-34A6-AEBE-06CCD1BFA4EA}"/>
          </ac:spMkLst>
        </pc:spChg>
        <pc:spChg chg="add mod">
          <ac:chgData name="Jesse Evwoh" userId="f15633f7ae371930" providerId="LiveId" clId="{A04D0B95-55C6-4B40-8DD5-30B555B59155}" dt="2025-11-12T02:26:41.064" v="1493" actId="207"/>
          <ac:spMkLst>
            <pc:docMk/>
            <pc:sldMk cId="336734309" sldId="260"/>
            <ac:spMk id="14" creationId="{531FC8EF-0B2B-21FE-92FF-BB33A62B2474}"/>
          </ac:spMkLst>
        </pc:spChg>
        <pc:picChg chg="mod">
          <ac:chgData name="Jesse Evwoh" userId="f15633f7ae371930" providerId="LiveId" clId="{A04D0B95-55C6-4B40-8DD5-30B555B59155}" dt="2025-11-12T00:28:48.219" v="511" actId="18653"/>
          <ac:picMkLst>
            <pc:docMk/>
            <pc:sldMk cId="336734309" sldId="260"/>
            <ac:picMk id="3" creationId="{05972F7B-11D1-E1BE-83F9-555B8D3F5F12}"/>
          </ac:picMkLst>
        </pc:picChg>
        <pc:picChg chg="add del mod">
          <ac:chgData name="Jesse Evwoh" userId="f15633f7ae371930" providerId="LiveId" clId="{A04D0B95-55C6-4B40-8DD5-30B555B59155}" dt="2025-11-12T03:43:54.948" v="1693"/>
          <ac:picMkLst>
            <pc:docMk/>
            <pc:sldMk cId="336734309" sldId="260"/>
            <ac:picMk id="23" creationId="{D3B775A3-EBE5-E366-D21B-6B2170EE4C93}"/>
          </ac:picMkLst>
        </pc:picChg>
        <pc:picChg chg="add del mod ord">
          <ac:chgData name="Jesse Evwoh" userId="f15633f7ae371930" providerId="LiveId" clId="{A04D0B95-55C6-4B40-8DD5-30B555B59155}" dt="2025-11-12T03:44:14.328" v="1694"/>
          <ac:picMkLst>
            <pc:docMk/>
            <pc:sldMk cId="336734309" sldId="260"/>
            <ac:picMk id="28" creationId="{E4025ED0-C1B9-7F85-C1C4-49F789DF978B}"/>
          </ac:picMkLst>
        </pc:picChg>
        <pc:picChg chg="add del mod">
          <ac:chgData name="Jesse Evwoh" userId="f15633f7ae371930" providerId="LiveId" clId="{A04D0B95-55C6-4B40-8DD5-30B555B59155}" dt="2025-11-12T03:44:23.448" v="1696"/>
          <ac:picMkLst>
            <pc:docMk/>
            <pc:sldMk cId="336734309" sldId="260"/>
            <ac:picMk id="29" creationId="{2220EA7C-0859-CF95-85C2-7FCF4A1674D6}"/>
          </ac:picMkLst>
        </pc:picChg>
        <pc:picChg chg="add del mod ord">
          <ac:chgData name="Jesse Evwoh" userId="f15633f7ae371930" providerId="LiveId" clId="{A04D0B95-55C6-4B40-8DD5-30B555B59155}" dt="2025-11-12T03:44:44.927" v="1697"/>
          <ac:picMkLst>
            <pc:docMk/>
            <pc:sldMk cId="336734309" sldId="260"/>
            <ac:picMk id="33" creationId="{A6780E34-2390-9683-5A7E-F70AAAFAC9D2}"/>
          </ac:picMkLst>
        </pc:picChg>
        <pc:picChg chg="add del mod">
          <ac:chgData name="Jesse Evwoh" userId="f15633f7ae371930" providerId="LiveId" clId="{A04D0B95-55C6-4B40-8DD5-30B555B59155}" dt="2025-11-12T03:46:08.003" v="1699"/>
          <ac:picMkLst>
            <pc:docMk/>
            <pc:sldMk cId="336734309" sldId="260"/>
            <ac:picMk id="34" creationId="{DBF530B0-40EB-3EC7-4D4F-BD0721771558}"/>
          </ac:picMkLst>
        </pc:picChg>
        <pc:picChg chg="add del mod ord">
          <ac:chgData name="Jesse Evwoh" userId="f15633f7ae371930" providerId="LiveId" clId="{A04D0B95-55C6-4B40-8DD5-30B555B59155}" dt="2025-11-12T03:46:28.346" v="1700"/>
          <ac:picMkLst>
            <pc:docMk/>
            <pc:sldMk cId="336734309" sldId="260"/>
            <ac:picMk id="39" creationId="{E334C735-B7F8-FA9A-AB22-999B6BB1D40B}"/>
          </ac:picMkLst>
        </pc:picChg>
        <pc:picChg chg="add del mod">
          <ac:chgData name="Jesse Evwoh" userId="f15633f7ae371930" providerId="LiveId" clId="{A04D0B95-55C6-4B40-8DD5-30B555B59155}" dt="2025-11-12T03:46:39.486" v="1702"/>
          <ac:picMkLst>
            <pc:docMk/>
            <pc:sldMk cId="336734309" sldId="260"/>
            <ac:picMk id="40" creationId="{87EC0409-5094-1CD7-3608-B6F62B17C9A6}"/>
          </ac:picMkLst>
        </pc:picChg>
        <pc:picChg chg="add del mod ord">
          <ac:chgData name="Jesse Evwoh" userId="f15633f7ae371930" providerId="LiveId" clId="{A04D0B95-55C6-4B40-8DD5-30B555B59155}" dt="2025-11-12T03:46:57.510" v="1703"/>
          <ac:picMkLst>
            <pc:docMk/>
            <pc:sldMk cId="336734309" sldId="260"/>
            <ac:picMk id="44" creationId="{89E5A9F4-295C-A95D-FAE9-CA4DB5DCFD47}"/>
          </ac:picMkLst>
        </pc:picChg>
        <pc:picChg chg="add mod">
          <ac:chgData name="Jesse Evwoh" userId="f15633f7ae371930" providerId="LiveId" clId="{A04D0B95-55C6-4B40-8DD5-30B555B59155}" dt="2025-11-12T03:46:57.510" v="1703"/>
          <ac:picMkLst>
            <pc:docMk/>
            <pc:sldMk cId="336734309" sldId="260"/>
            <ac:picMk id="45" creationId="{283533A9-9416-49B5-7E5B-6BD7B82552D0}"/>
          </ac:picMkLst>
        </pc:picChg>
        <pc:cxnChg chg="add mod">
          <ac:chgData name="Jesse Evwoh" userId="f15633f7ae371930" providerId="LiveId" clId="{A04D0B95-55C6-4B40-8DD5-30B555B59155}" dt="2025-11-12T00:29:34.648" v="518" actId="14100"/>
          <ac:cxnSpMkLst>
            <pc:docMk/>
            <pc:sldMk cId="336734309" sldId="260"/>
            <ac:cxnSpMk id="6" creationId="{65997B7A-A49F-04F5-96FB-077CBF37A594}"/>
          </ac:cxnSpMkLst>
        </pc:cxnChg>
      </pc:sldChg>
      <pc:sldChg chg="addSp delSp modSp add mod modTransition modAnim">
        <pc:chgData name="Jesse Evwoh" userId="f15633f7ae371930" providerId="LiveId" clId="{A04D0B95-55C6-4B40-8DD5-30B555B59155}" dt="2025-11-12T03:49:35.922" v="1720"/>
        <pc:sldMkLst>
          <pc:docMk/>
          <pc:sldMk cId="1558117224" sldId="261"/>
        </pc:sldMkLst>
        <pc:spChg chg="del">
          <ac:chgData name="Jesse Evwoh" userId="f15633f7ae371930" providerId="LiveId" clId="{A04D0B95-55C6-4B40-8DD5-30B555B59155}" dt="2025-11-11T23:46:30.034" v="189" actId="478"/>
          <ac:spMkLst>
            <pc:docMk/>
            <pc:sldMk cId="1558117224" sldId="261"/>
            <ac:spMk id="2" creationId="{E646DD52-F4EC-7C9F-DCEE-EDEAA51C6A21}"/>
          </ac:spMkLst>
        </pc:spChg>
        <pc:spChg chg="add del mod">
          <ac:chgData name="Jesse Evwoh" userId="f15633f7ae371930" providerId="LiveId" clId="{A04D0B95-55C6-4B40-8DD5-30B555B59155}" dt="2025-11-12T00:53:48.047" v="661" actId="20577"/>
          <ac:spMkLst>
            <pc:docMk/>
            <pc:sldMk cId="1558117224" sldId="261"/>
            <ac:spMk id="4" creationId="{BC4FB36F-1FB1-3E2F-167F-932CAF7C66F3}"/>
          </ac:spMkLst>
        </pc:spChg>
        <pc:spChg chg="add">
          <ac:chgData name="Jesse Evwoh" userId="f15633f7ae371930" providerId="LiveId" clId="{A04D0B95-55C6-4B40-8DD5-30B555B59155}" dt="2025-11-11T23:47:04.556" v="192"/>
          <ac:spMkLst>
            <pc:docMk/>
            <pc:sldMk cId="1558117224" sldId="261"/>
            <ac:spMk id="5" creationId="{D9091890-8276-BD50-C9D3-E00C19226B57}"/>
          </ac:spMkLst>
        </pc:spChg>
        <pc:spChg chg="add mod">
          <ac:chgData name="Jesse Evwoh" userId="f15633f7ae371930" providerId="LiveId" clId="{A04D0B95-55C6-4B40-8DD5-30B555B59155}" dt="2025-11-11T23:47:09.932" v="195"/>
          <ac:spMkLst>
            <pc:docMk/>
            <pc:sldMk cId="1558117224" sldId="261"/>
            <ac:spMk id="7" creationId="{8FB988E4-A029-EF8F-2577-D59B9CB9BFF6}"/>
          </ac:spMkLst>
        </pc:spChg>
        <pc:spChg chg="add mod">
          <ac:chgData name="Jesse Evwoh" userId="f15633f7ae371930" providerId="LiveId" clId="{A04D0B95-55C6-4B40-8DD5-30B555B59155}" dt="2025-11-12T02:26:20.324" v="1487" actId="207"/>
          <ac:spMkLst>
            <pc:docMk/>
            <pc:sldMk cId="1558117224" sldId="261"/>
            <ac:spMk id="8" creationId="{453B503A-C594-5E20-365C-9D3E83157FCA}"/>
          </ac:spMkLst>
        </pc:spChg>
        <pc:spChg chg="mod">
          <ac:chgData name="Jesse Evwoh" userId="f15633f7ae371930" providerId="LiveId" clId="{A04D0B95-55C6-4B40-8DD5-30B555B59155}" dt="2025-11-12T01:51:05.346" v="924"/>
          <ac:spMkLst>
            <pc:docMk/>
            <pc:sldMk cId="1558117224" sldId="261"/>
            <ac:spMk id="10" creationId="{BF9B01AF-B608-FD1F-9B1F-2536752369EA}"/>
          </ac:spMkLst>
        </pc:spChg>
        <pc:picChg chg="mod">
          <ac:chgData name="Jesse Evwoh" userId="f15633f7ae371930" providerId="LiveId" clId="{A04D0B95-55C6-4B40-8DD5-30B555B59155}" dt="2025-11-11T23:46:35.723" v="191" actId="18653"/>
          <ac:picMkLst>
            <pc:docMk/>
            <pc:sldMk cId="1558117224" sldId="261"/>
            <ac:picMk id="3" creationId="{5F8324BF-F1F9-D076-7100-7F4FFF8D0DAE}"/>
          </ac:picMkLst>
        </pc:picChg>
        <pc:picChg chg="add del mod">
          <ac:chgData name="Jesse Evwoh" userId="f15633f7ae371930" providerId="LiveId" clId="{A04D0B95-55C6-4B40-8DD5-30B555B59155}" dt="2025-11-12T03:48:16.443" v="1707"/>
          <ac:picMkLst>
            <pc:docMk/>
            <pc:sldMk cId="1558117224" sldId="261"/>
            <ac:picMk id="43" creationId="{D0994702-A72A-D67E-F29F-D838C947D2E5}"/>
          </ac:picMkLst>
        </pc:picChg>
        <pc:picChg chg="add del mod ord">
          <ac:chgData name="Jesse Evwoh" userId="f15633f7ae371930" providerId="LiveId" clId="{A04D0B95-55C6-4B40-8DD5-30B555B59155}" dt="2025-11-12T03:48:23.774" v="1708"/>
          <ac:picMkLst>
            <pc:docMk/>
            <pc:sldMk cId="1558117224" sldId="261"/>
            <ac:picMk id="48" creationId="{29ED2C6C-DFBC-C8B1-08D6-EFA7C20F541E}"/>
          </ac:picMkLst>
        </pc:picChg>
        <pc:picChg chg="add del mod">
          <ac:chgData name="Jesse Evwoh" userId="f15633f7ae371930" providerId="LiveId" clId="{A04D0B95-55C6-4B40-8DD5-30B555B59155}" dt="2025-11-12T03:48:29.462" v="1710"/>
          <ac:picMkLst>
            <pc:docMk/>
            <pc:sldMk cId="1558117224" sldId="261"/>
            <ac:picMk id="49" creationId="{DBAC6E67-203B-C200-2DE7-B854056565D1}"/>
          </ac:picMkLst>
        </pc:picChg>
        <pc:picChg chg="add del mod ord">
          <ac:chgData name="Jesse Evwoh" userId="f15633f7ae371930" providerId="LiveId" clId="{A04D0B95-55C6-4B40-8DD5-30B555B59155}" dt="2025-11-12T03:48:41.261" v="1711"/>
          <ac:picMkLst>
            <pc:docMk/>
            <pc:sldMk cId="1558117224" sldId="261"/>
            <ac:picMk id="52" creationId="{BF42FA37-D612-4BA2-0D23-BAF25AA6B879}"/>
          </ac:picMkLst>
        </pc:picChg>
        <pc:picChg chg="add del mod">
          <ac:chgData name="Jesse Evwoh" userId="f15633f7ae371930" providerId="LiveId" clId="{A04D0B95-55C6-4B40-8DD5-30B555B59155}" dt="2025-11-12T03:48:42.423" v="1713"/>
          <ac:picMkLst>
            <pc:docMk/>
            <pc:sldMk cId="1558117224" sldId="261"/>
            <ac:picMk id="53" creationId="{FBDC3C23-7644-70C7-93AD-48C944B5557B}"/>
          </ac:picMkLst>
        </pc:picChg>
        <pc:picChg chg="add del mod ord">
          <ac:chgData name="Jesse Evwoh" userId="f15633f7ae371930" providerId="LiveId" clId="{A04D0B95-55C6-4B40-8DD5-30B555B59155}" dt="2025-11-12T03:48:53.779" v="1714"/>
          <ac:picMkLst>
            <pc:docMk/>
            <pc:sldMk cId="1558117224" sldId="261"/>
            <ac:picMk id="56" creationId="{620176A8-1EDE-A545-B975-721B7A96133E}"/>
          </ac:picMkLst>
        </pc:picChg>
        <pc:picChg chg="add del mod">
          <ac:chgData name="Jesse Evwoh" userId="f15633f7ae371930" providerId="LiveId" clId="{A04D0B95-55C6-4B40-8DD5-30B555B59155}" dt="2025-11-12T03:48:55.170" v="1716"/>
          <ac:picMkLst>
            <pc:docMk/>
            <pc:sldMk cId="1558117224" sldId="261"/>
            <ac:picMk id="57" creationId="{AAB86239-75AD-4457-2077-1E1E81CBB23E}"/>
          </ac:picMkLst>
        </pc:picChg>
        <pc:picChg chg="add del mod ord">
          <ac:chgData name="Jesse Evwoh" userId="f15633f7ae371930" providerId="LiveId" clId="{A04D0B95-55C6-4B40-8DD5-30B555B59155}" dt="2025-11-12T03:49:07.116" v="1717"/>
          <ac:picMkLst>
            <pc:docMk/>
            <pc:sldMk cId="1558117224" sldId="261"/>
            <ac:picMk id="60" creationId="{3ED3B3E3-6EEA-2C55-A194-50277AD3BE04}"/>
          </ac:picMkLst>
        </pc:picChg>
        <pc:picChg chg="add del mod">
          <ac:chgData name="Jesse Evwoh" userId="f15633f7ae371930" providerId="LiveId" clId="{A04D0B95-55C6-4B40-8DD5-30B555B59155}" dt="2025-11-12T03:49:23.074" v="1719"/>
          <ac:picMkLst>
            <pc:docMk/>
            <pc:sldMk cId="1558117224" sldId="261"/>
            <ac:picMk id="61" creationId="{8AAD24AA-5DA5-8A37-E701-753F5605AA7F}"/>
          </ac:picMkLst>
        </pc:picChg>
        <pc:picChg chg="add del mod ord">
          <ac:chgData name="Jesse Evwoh" userId="f15633f7ae371930" providerId="LiveId" clId="{A04D0B95-55C6-4B40-8DD5-30B555B59155}" dt="2025-11-12T03:49:35.922" v="1720"/>
          <ac:picMkLst>
            <pc:docMk/>
            <pc:sldMk cId="1558117224" sldId="261"/>
            <ac:picMk id="67" creationId="{A41D9365-3EFC-D0FE-391D-D9D903D4FFFD}"/>
          </ac:picMkLst>
        </pc:picChg>
        <pc:picChg chg="add mod">
          <ac:chgData name="Jesse Evwoh" userId="f15633f7ae371930" providerId="LiveId" clId="{A04D0B95-55C6-4B40-8DD5-30B555B59155}" dt="2025-11-12T03:49:35.922" v="1720"/>
          <ac:picMkLst>
            <pc:docMk/>
            <pc:sldMk cId="1558117224" sldId="261"/>
            <ac:picMk id="68" creationId="{6168F823-DF49-0902-450B-A689545A1683}"/>
          </ac:picMkLst>
        </pc:picChg>
        <pc:cxnChg chg="del">
          <ac:chgData name="Jesse Evwoh" userId="f15633f7ae371930" providerId="LiveId" clId="{A04D0B95-55C6-4B40-8DD5-30B555B59155}" dt="2025-11-11T23:46:31.420" v="190" actId="478"/>
          <ac:cxnSpMkLst>
            <pc:docMk/>
            <pc:sldMk cId="1558117224" sldId="261"/>
            <ac:cxnSpMk id="6" creationId="{68D5C24D-603D-8BB1-F362-BFBCF397607B}"/>
          </ac:cxnSpMkLst>
        </pc:cxnChg>
      </pc:sldChg>
      <pc:sldChg chg="addSp delSp modSp add mod modTransition modAnim">
        <pc:chgData name="Jesse Evwoh" userId="f15633f7ae371930" providerId="LiveId" clId="{A04D0B95-55C6-4B40-8DD5-30B555B59155}" dt="2025-11-12T03:52:43.575" v="1736"/>
        <pc:sldMkLst>
          <pc:docMk/>
          <pc:sldMk cId="1335245974" sldId="262"/>
        </pc:sldMkLst>
        <pc:spChg chg="add">
          <ac:chgData name="Jesse Evwoh" userId="f15633f7ae371930" providerId="LiveId" clId="{A04D0B95-55C6-4B40-8DD5-30B555B59155}" dt="2025-11-11T23:51:26.970" v="210"/>
          <ac:spMkLst>
            <pc:docMk/>
            <pc:sldMk cId="1335245974" sldId="262"/>
            <ac:spMk id="2" creationId="{F1447D20-F199-0FAF-2CB6-D3540678DACF}"/>
          </ac:spMkLst>
        </pc:spChg>
        <pc:spChg chg="mod">
          <ac:chgData name="Jesse Evwoh" userId="f15633f7ae371930" providerId="LiveId" clId="{A04D0B95-55C6-4B40-8DD5-30B555B59155}" dt="2025-11-12T03:50:09.600" v="1722" actId="20577"/>
          <ac:spMkLst>
            <pc:docMk/>
            <pc:sldMk cId="1335245974" sldId="262"/>
            <ac:spMk id="4" creationId="{350ECC9D-E2EB-3F69-02B9-25A806135458}"/>
          </ac:spMkLst>
        </pc:spChg>
        <pc:spChg chg="add">
          <ac:chgData name="Jesse Evwoh" userId="f15633f7ae371930" providerId="LiveId" clId="{A04D0B95-55C6-4B40-8DD5-30B555B59155}" dt="2025-11-11T23:51:29.826" v="212"/>
          <ac:spMkLst>
            <pc:docMk/>
            <pc:sldMk cId="1335245974" sldId="262"/>
            <ac:spMk id="5" creationId="{D24F229B-0035-16C4-B68F-522EAB04F43D}"/>
          </ac:spMkLst>
        </pc:spChg>
        <pc:spChg chg="add">
          <ac:chgData name="Jesse Evwoh" userId="f15633f7ae371930" providerId="LiveId" clId="{A04D0B95-55C6-4B40-8DD5-30B555B59155}" dt="2025-11-11T23:51:33.602" v="214"/>
          <ac:spMkLst>
            <pc:docMk/>
            <pc:sldMk cId="1335245974" sldId="262"/>
            <ac:spMk id="6" creationId="{879B7F2F-98BE-FFD3-57E3-F806113FEF13}"/>
          </ac:spMkLst>
        </pc:spChg>
        <pc:spChg chg="add">
          <ac:chgData name="Jesse Evwoh" userId="f15633f7ae371930" providerId="LiveId" clId="{A04D0B95-55C6-4B40-8DD5-30B555B59155}" dt="2025-11-11T23:51:52.128" v="215"/>
          <ac:spMkLst>
            <pc:docMk/>
            <pc:sldMk cId="1335245974" sldId="262"/>
            <ac:spMk id="7" creationId="{9A3A3898-27F9-7DF4-5591-C594EE758319}"/>
          </ac:spMkLst>
        </pc:spChg>
        <pc:spChg chg="add mod">
          <ac:chgData name="Jesse Evwoh" userId="f15633f7ae371930" providerId="LiveId" clId="{A04D0B95-55C6-4B40-8DD5-30B555B59155}" dt="2025-11-12T02:55:57.951" v="1557" actId="14100"/>
          <ac:spMkLst>
            <pc:docMk/>
            <pc:sldMk cId="1335245974" sldId="262"/>
            <ac:spMk id="8" creationId="{1190B844-2DB1-2E91-7698-292F0A2DCF1B}"/>
          </ac:spMkLst>
        </pc:spChg>
        <pc:spChg chg="add mod">
          <ac:chgData name="Jesse Evwoh" userId="f15633f7ae371930" providerId="LiveId" clId="{A04D0B95-55C6-4B40-8DD5-30B555B59155}" dt="2025-11-12T02:25:50.273" v="1481" actId="207"/>
          <ac:spMkLst>
            <pc:docMk/>
            <pc:sldMk cId="1335245974" sldId="262"/>
            <ac:spMk id="9" creationId="{DC467FE7-5D3C-BDC3-3D59-1C103770B81A}"/>
          </ac:spMkLst>
        </pc:spChg>
        <pc:spChg chg="mod">
          <ac:chgData name="Jesse Evwoh" userId="f15633f7ae371930" providerId="LiveId" clId="{A04D0B95-55C6-4B40-8DD5-30B555B59155}" dt="2025-11-12T01:53:27.604" v="964" actId="13926"/>
          <ac:spMkLst>
            <pc:docMk/>
            <pc:sldMk cId="1335245974" sldId="262"/>
            <ac:spMk id="10" creationId="{EDA450BE-DBEB-DD91-BFA6-C1D900724820}"/>
          </ac:spMkLst>
        </pc:spChg>
        <pc:picChg chg="mod">
          <ac:chgData name="Jesse Evwoh" userId="f15633f7ae371930" providerId="LiveId" clId="{A04D0B95-55C6-4B40-8DD5-30B555B59155}" dt="2025-11-11T23:51:03.397" v="209" actId="18653"/>
          <ac:picMkLst>
            <pc:docMk/>
            <pc:sldMk cId="1335245974" sldId="262"/>
            <ac:picMk id="3" creationId="{C2257A21-9350-326A-9E75-2191B87C1C5B}"/>
          </ac:picMkLst>
        </pc:picChg>
        <pc:picChg chg="add del mod">
          <ac:chgData name="Jesse Evwoh" userId="f15633f7ae371930" providerId="LiveId" clId="{A04D0B95-55C6-4B40-8DD5-30B555B59155}" dt="2025-11-12T03:51:06.724" v="1726"/>
          <ac:picMkLst>
            <pc:docMk/>
            <pc:sldMk cId="1335245974" sldId="262"/>
            <ac:picMk id="13" creationId="{5300DD80-DA9C-9114-8740-F7912FEDCF93}"/>
          </ac:picMkLst>
        </pc:picChg>
        <pc:picChg chg="add del mod ord">
          <ac:chgData name="Jesse Evwoh" userId="f15633f7ae371930" providerId="LiveId" clId="{A04D0B95-55C6-4B40-8DD5-30B555B59155}" dt="2025-11-12T03:51:17.965" v="1727"/>
          <ac:picMkLst>
            <pc:docMk/>
            <pc:sldMk cId="1335245974" sldId="262"/>
            <ac:picMk id="19" creationId="{A9F21E06-265B-0382-C22A-B506A9D27AB6}"/>
          </ac:picMkLst>
        </pc:picChg>
        <pc:picChg chg="add del mod">
          <ac:chgData name="Jesse Evwoh" userId="f15633f7ae371930" providerId="LiveId" clId="{A04D0B95-55C6-4B40-8DD5-30B555B59155}" dt="2025-11-12T03:51:19.708" v="1729"/>
          <ac:picMkLst>
            <pc:docMk/>
            <pc:sldMk cId="1335245974" sldId="262"/>
            <ac:picMk id="20" creationId="{3C80EA6F-1A1E-3801-4F7F-35F8E8729464}"/>
          </ac:picMkLst>
        </pc:picChg>
        <pc:picChg chg="add del mod ord">
          <ac:chgData name="Jesse Evwoh" userId="f15633f7ae371930" providerId="LiveId" clId="{A04D0B95-55C6-4B40-8DD5-30B555B59155}" dt="2025-11-12T03:51:37.016" v="1730"/>
          <ac:picMkLst>
            <pc:docMk/>
            <pc:sldMk cId="1335245974" sldId="262"/>
            <ac:picMk id="23" creationId="{1DDC3F03-3C80-84DE-C2C7-CC5A3741AC53}"/>
          </ac:picMkLst>
        </pc:picChg>
        <pc:picChg chg="add del mod">
          <ac:chgData name="Jesse Evwoh" userId="f15633f7ae371930" providerId="LiveId" clId="{A04D0B95-55C6-4B40-8DD5-30B555B59155}" dt="2025-11-12T03:52:00.401" v="1732"/>
          <ac:picMkLst>
            <pc:docMk/>
            <pc:sldMk cId="1335245974" sldId="262"/>
            <ac:picMk id="24" creationId="{F16D5C74-E0DE-3202-D0BF-B5B897DE7B79}"/>
          </ac:picMkLst>
        </pc:picChg>
        <pc:picChg chg="add del mod ord">
          <ac:chgData name="Jesse Evwoh" userId="f15633f7ae371930" providerId="LiveId" clId="{A04D0B95-55C6-4B40-8DD5-30B555B59155}" dt="2025-11-12T03:52:17.030" v="1733"/>
          <ac:picMkLst>
            <pc:docMk/>
            <pc:sldMk cId="1335245974" sldId="262"/>
            <ac:picMk id="30" creationId="{96D6A3FF-C44E-F164-08FA-7003A0814F1D}"/>
          </ac:picMkLst>
        </pc:picChg>
        <pc:picChg chg="add del mod">
          <ac:chgData name="Jesse Evwoh" userId="f15633f7ae371930" providerId="LiveId" clId="{A04D0B95-55C6-4B40-8DD5-30B555B59155}" dt="2025-11-12T03:52:26.992" v="1735"/>
          <ac:picMkLst>
            <pc:docMk/>
            <pc:sldMk cId="1335245974" sldId="262"/>
            <ac:picMk id="31" creationId="{AD74BFD7-C0BB-F796-03A7-D9071AB48965}"/>
          </ac:picMkLst>
        </pc:picChg>
        <pc:picChg chg="add del mod ord">
          <ac:chgData name="Jesse Evwoh" userId="f15633f7ae371930" providerId="LiveId" clId="{A04D0B95-55C6-4B40-8DD5-30B555B59155}" dt="2025-11-12T03:52:43.575" v="1736"/>
          <ac:picMkLst>
            <pc:docMk/>
            <pc:sldMk cId="1335245974" sldId="262"/>
            <ac:picMk id="36" creationId="{732B6CF6-C8FB-9845-9FF5-27782D9F6C3A}"/>
          </ac:picMkLst>
        </pc:picChg>
        <pc:picChg chg="add mod">
          <ac:chgData name="Jesse Evwoh" userId="f15633f7ae371930" providerId="LiveId" clId="{A04D0B95-55C6-4B40-8DD5-30B555B59155}" dt="2025-11-12T03:52:43.575" v="1736"/>
          <ac:picMkLst>
            <pc:docMk/>
            <pc:sldMk cId="1335245974" sldId="262"/>
            <ac:picMk id="37" creationId="{559C5ABE-B9A9-BCF6-D63E-86590E369E01}"/>
          </ac:picMkLst>
        </pc:picChg>
      </pc:sldChg>
      <pc:sldChg chg="addSp delSp modSp add mod modTransition modAnim">
        <pc:chgData name="Jesse Evwoh" userId="f15633f7ae371930" providerId="LiveId" clId="{A04D0B95-55C6-4B40-8DD5-30B555B59155}" dt="2025-11-12T03:56:35.324" v="1753"/>
        <pc:sldMkLst>
          <pc:docMk/>
          <pc:sldMk cId="649491945" sldId="263"/>
        </pc:sldMkLst>
        <pc:spChg chg="add">
          <ac:chgData name="Jesse Evwoh" userId="f15633f7ae371930" providerId="LiveId" clId="{A04D0B95-55C6-4B40-8DD5-30B555B59155}" dt="2025-11-12T00:11:29.864" v="380"/>
          <ac:spMkLst>
            <pc:docMk/>
            <pc:sldMk cId="649491945" sldId="263"/>
            <ac:spMk id="2" creationId="{45AC510C-4F7E-525E-B8C0-00C5C5A0F9A0}"/>
          </ac:spMkLst>
        </pc:spChg>
        <pc:spChg chg="mod">
          <ac:chgData name="Jesse Evwoh" userId="f15633f7ae371930" providerId="LiveId" clId="{A04D0B95-55C6-4B40-8DD5-30B555B59155}" dt="2025-11-12T00:55:23.156" v="666" actId="113"/>
          <ac:spMkLst>
            <pc:docMk/>
            <pc:sldMk cId="649491945" sldId="263"/>
            <ac:spMk id="4" creationId="{F7827851-F4AA-4A13-A0B3-C9A3B0260A37}"/>
          </ac:spMkLst>
        </pc:spChg>
        <pc:spChg chg="add mod">
          <ac:chgData name="Jesse Evwoh" userId="f15633f7ae371930" providerId="LiveId" clId="{A04D0B95-55C6-4B40-8DD5-30B555B59155}" dt="2025-11-12T02:26:04.890" v="1484" actId="207"/>
          <ac:spMkLst>
            <pc:docMk/>
            <pc:sldMk cId="649491945" sldId="263"/>
            <ac:spMk id="5" creationId="{72A9F6CD-2041-9B54-F593-3E6B75EEFD95}"/>
          </ac:spMkLst>
        </pc:spChg>
        <pc:spChg chg="del">
          <ac:chgData name="Jesse Evwoh" userId="f15633f7ae371930" providerId="LiveId" clId="{A04D0B95-55C6-4B40-8DD5-30B555B59155}" dt="2025-11-12T00:10:39.308" v="379" actId="478"/>
          <ac:spMkLst>
            <pc:docMk/>
            <pc:sldMk cId="649491945" sldId="263"/>
            <ac:spMk id="8" creationId="{EA47CAC3-B4F3-575F-A09D-17642EE2687A}"/>
          </ac:spMkLst>
        </pc:spChg>
        <pc:spChg chg="mod">
          <ac:chgData name="Jesse Evwoh" userId="f15633f7ae371930" providerId="LiveId" clId="{A04D0B95-55C6-4B40-8DD5-30B555B59155}" dt="2025-11-12T01:53:55.415" v="966" actId="113"/>
          <ac:spMkLst>
            <pc:docMk/>
            <pc:sldMk cId="649491945" sldId="263"/>
            <ac:spMk id="10" creationId="{7DA24AED-A46C-B0F8-E808-31E2DCCC7ED8}"/>
          </ac:spMkLst>
        </pc:spChg>
        <pc:picChg chg="mod">
          <ac:chgData name="Jesse Evwoh" userId="f15633f7ae371930" providerId="LiveId" clId="{A04D0B95-55C6-4B40-8DD5-30B555B59155}" dt="2025-11-12T00:10:36.116" v="378" actId="18653"/>
          <ac:picMkLst>
            <pc:docMk/>
            <pc:sldMk cId="649491945" sldId="263"/>
            <ac:picMk id="3" creationId="{6F30C439-403A-097C-583B-C808C0B977DC}"/>
          </ac:picMkLst>
        </pc:picChg>
        <pc:picChg chg="add del mod">
          <ac:chgData name="Jesse Evwoh" userId="f15633f7ae371930" providerId="LiveId" clId="{A04D0B95-55C6-4B40-8DD5-30B555B59155}" dt="2025-11-12T03:54:58.581" v="1740"/>
          <ac:picMkLst>
            <pc:docMk/>
            <pc:sldMk cId="649491945" sldId="263"/>
            <ac:picMk id="42" creationId="{B07BA50C-6801-C164-0D39-12A7F63E879F}"/>
          </ac:picMkLst>
        </pc:picChg>
        <pc:picChg chg="add del mod ord">
          <ac:chgData name="Jesse Evwoh" userId="f15633f7ae371930" providerId="LiveId" clId="{A04D0B95-55C6-4B40-8DD5-30B555B59155}" dt="2025-11-12T03:55:14.046" v="1741"/>
          <ac:picMkLst>
            <pc:docMk/>
            <pc:sldMk cId="649491945" sldId="263"/>
            <ac:picMk id="51" creationId="{C969EE42-096C-7272-5297-FA5746CAC971}"/>
          </ac:picMkLst>
        </pc:picChg>
        <pc:picChg chg="add del mod">
          <ac:chgData name="Jesse Evwoh" userId="f15633f7ae371930" providerId="LiveId" clId="{A04D0B95-55C6-4B40-8DD5-30B555B59155}" dt="2025-11-12T03:55:22.218" v="1743"/>
          <ac:picMkLst>
            <pc:docMk/>
            <pc:sldMk cId="649491945" sldId="263"/>
            <ac:picMk id="52" creationId="{5D956A81-3B8B-56CE-D798-3A43B7D8FC0A}"/>
          </ac:picMkLst>
        </pc:picChg>
        <pc:picChg chg="add del mod ord">
          <ac:chgData name="Jesse Evwoh" userId="f15633f7ae371930" providerId="LiveId" clId="{A04D0B95-55C6-4B40-8DD5-30B555B59155}" dt="2025-11-12T03:55:36.319" v="1744"/>
          <ac:picMkLst>
            <pc:docMk/>
            <pc:sldMk cId="649491945" sldId="263"/>
            <ac:picMk id="57" creationId="{FC5236B8-B88D-4F60-9153-E7207F527E12}"/>
          </ac:picMkLst>
        </pc:picChg>
        <pc:picChg chg="add del mod">
          <ac:chgData name="Jesse Evwoh" userId="f15633f7ae371930" providerId="LiveId" clId="{A04D0B95-55C6-4B40-8DD5-30B555B59155}" dt="2025-11-12T03:55:39.306" v="1746"/>
          <ac:picMkLst>
            <pc:docMk/>
            <pc:sldMk cId="649491945" sldId="263"/>
            <ac:picMk id="58" creationId="{C6E0F68A-85B6-336E-A5D4-59584D494E14}"/>
          </ac:picMkLst>
        </pc:picChg>
        <pc:picChg chg="add del mod ord">
          <ac:chgData name="Jesse Evwoh" userId="f15633f7ae371930" providerId="LiveId" clId="{A04D0B95-55C6-4B40-8DD5-30B555B59155}" dt="2025-11-12T03:55:52.842" v="1747"/>
          <ac:picMkLst>
            <pc:docMk/>
            <pc:sldMk cId="649491945" sldId="263"/>
            <ac:picMk id="61" creationId="{7F74DE67-39A0-1B39-EF22-4B242B82A568}"/>
          </ac:picMkLst>
        </pc:picChg>
        <pc:picChg chg="add del mod">
          <ac:chgData name="Jesse Evwoh" userId="f15633f7ae371930" providerId="LiveId" clId="{A04D0B95-55C6-4B40-8DD5-30B555B59155}" dt="2025-11-12T03:56:03.489" v="1749"/>
          <ac:picMkLst>
            <pc:docMk/>
            <pc:sldMk cId="649491945" sldId="263"/>
            <ac:picMk id="62" creationId="{BD78FBAB-3A0F-AC42-39BC-860665B0387C}"/>
          </ac:picMkLst>
        </pc:picChg>
        <pc:picChg chg="add del mod ord">
          <ac:chgData name="Jesse Evwoh" userId="f15633f7ae371930" providerId="LiveId" clId="{A04D0B95-55C6-4B40-8DD5-30B555B59155}" dt="2025-11-12T03:56:17.218" v="1750"/>
          <ac:picMkLst>
            <pc:docMk/>
            <pc:sldMk cId="649491945" sldId="263"/>
            <ac:picMk id="65" creationId="{81B79D50-FB3F-E667-5E01-378A3DA86589}"/>
          </ac:picMkLst>
        </pc:picChg>
        <pc:picChg chg="add del mod">
          <ac:chgData name="Jesse Evwoh" userId="f15633f7ae371930" providerId="LiveId" clId="{A04D0B95-55C6-4B40-8DD5-30B555B59155}" dt="2025-11-12T03:56:20.946" v="1752"/>
          <ac:picMkLst>
            <pc:docMk/>
            <pc:sldMk cId="649491945" sldId="263"/>
            <ac:picMk id="66" creationId="{0B1E2668-6577-6816-392F-F3240E2E899E}"/>
          </ac:picMkLst>
        </pc:picChg>
        <pc:picChg chg="add del mod ord">
          <ac:chgData name="Jesse Evwoh" userId="f15633f7ae371930" providerId="LiveId" clId="{A04D0B95-55C6-4B40-8DD5-30B555B59155}" dt="2025-11-12T03:56:35.324" v="1753"/>
          <ac:picMkLst>
            <pc:docMk/>
            <pc:sldMk cId="649491945" sldId="263"/>
            <ac:picMk id="69" creationId="{08A921DC-535E-5727-3B3A-3C3A3C3C02CD}"/>
          </ac:picMkLst>
        </pc:picChg>
        <pc:picChg chg="add mod">
          <ac:chgData name="Jesse Evwoh" userId="f15633f7ae371930" providerId="LiveId" clId="{A04D0B95-55C6-4B40-8DD5-30B555B59155}" dt="2025-11-12T03:56:35.324" v="1753"/>
          <ac:picMkLst>
            <pc:docMk/>
            <pc:sldMk cId="649491945" sldId="263"/>
            <ac:picMk id="70" creationId="{F5B759BA-37FE-A56A-B467-198C1E24E6EE}"/>
          </ac:picMkLst>
        </pc:picChg>
      </pc:sldChg>
      <pc:sldChg chg="addSp delSp modSp add del mod ord">
        <pc:chgData name="Jesse Evwoh" userId="f15633f7ae371930" providerId="LiveId" clId="{A04D0B95-55C6-4B40-8DD5-30B555B59155}" dt="2025-11-12T01:18:53.457" v="726" actId="47"/>
        <pc:sldMkLst>
          <pc:docMk/>
          <pc:sldMk cId="1618575732" sldId="264"/>
        </pc:sldMkLst>
        <pc:spChg chg="add del mod">
          <ac:chgData name="Jesse Evwoh" userId="f15633f7ae371930" providerId="LiveId" clId="{A04D0B95-55C6-4B40-8DD5-30B555B59155}" dt="2025-11-12T01:16:51.421" v="721"/>
          <ac:spMkLst>
            <pc:docMk/>
            <pc:sldMk cId="1618575732" sldId="264"/>
            <ac:spMk id="2" creationId="{D2178C70-7996-1B00-F621-2F1CB78F1DDA}"/>
          </ac:spMkLst>
        </pc:spChg>
        <pc:spChg chg="add del mod">
          <ac:chgData name="Jesse Evwoh" userId="f15633f7ae371930" providerId="LiveId" clId="{A04D0B95-55C6-4B40-8DD5-30B555B59155}" dt="2025-11-12T01:16:51.421" v="719" actId="478"/>
          <ac:spMkLst>
            <pc:docMk/>
            <pc:sldMk cId="1618575732" sldId="264"/>
            <ac:spMk id="3" creationId="{5A7B64AC-5092-EA7E-5128-4C6A8F18CB52}"/>
          </ac:spMkLst>
        </pc:spChg>
        <pc:spChg chg="mod">
          <ac:chgData name="Jesse Evwoh" userId="f15633f7ae371930" providerId="LiveId" clId="{A04D0B95-55C6-4B40-8DD5-30B555B59155}" dt="2025-11-12T01:16:24.221" v="716" actId="34807"/>
          <ac:spMkLst>
            <pc:docMk/>
            <pc:sldMk cId="1618575732" sldId="264"/>
            <ac:spMk id="4" creationId="{2CE074A6-D7E3-BACC-0D5A-90ECA3897A06}"/>
          </ac:spMkLst>
        </pc:spChg>
        <pc:spChg chg="add del mod">
          <ac:chgData name="Jesse Evwoh" userId="f15633f7ae371930" providerId="LiveId" clId="{A04D0B95-55C6-4B40-8DD5-30B555B59155}" dt="2025-11-12T00:18:18.349" v="432" actId="478"/>
          <ac:spMkLst>
            <pc:docMk/>
            <pc:sldMk cId="1618575732" sldId="264"/>
            <ac:spMk id="5" creationId="{55A9EF8A-284A-259D-9108-58E64AA892B5}"/>
          </ac:spMkLst>
        </pc:spChg>
        <pc:spChg chg="add del mod">
          <ac:chgData name="Jesse Evwoh" userId="f15633f7ae371930" providerId="LiveId" clId="{A04D0B95-55C6-4B40-8DD5-30B555B59155}" dt="2025-11-12T01:05:22.848" v="713" actId="478"/>
          <ac:spMkLst>
            <pc:docMk/>
            <pc:sldMk cId="1618575732" sldId="264"/>
            <ac:spMk id="6" creationId="{40132E07-5D96-F827-6D06-4EEAB2142DC0}"/>
          </ac:spMkLst>
        </pc:spChg>
        <pc:spChg chg="add del">
          <ac:chgData name="Jesse Evwoh" userId="f15633f7ae371930" providerId="LiveId" clId="{A04D0B95-55C6-4B40-8DD5-30B555B59155}" dt="2025-11-12T00:18:56.902" v="441" actId="478"/>
          <ac:spMkLst>
            <pc:docMk/>
            <pc:sldMk cId="1618575732" sldId="264"/>
            <ac:spMk id="10" creationId="{6D239A3E-C085-BD9C-8DF1-0AA461C6566A}"/>
          </ac:spMkLst>
        </pc:spChg>
        <pc:picChg chg="del">
          <ac:chgData name="Jesse Evwoh" userId="f15633f7ae371930" providerId="LiveId" clId="{A04D0B95-55C6-4B40-8DD5-30B555B59155}" dt="2025-11-12T00:18:11.696" v="430" actId="478"/>
          <ac:picMkLst>
            <pc:docMk/>
            <pc:sldMk cId="1618575732" sldId="264"/>
            <ac:picMk id="3" creationId="{4B5683C5-FE90-78B7-84B4-1D53CACCACF5}"/>
          </ac:picMkLst>
        </pc:picChg>
      </pc:sldChg>
      <pc:sldChg chg="addSp delSp modSp new del mod modClrScheme chgLayout">
        <pc:chgData name="Jesse Evwoh" userId="f15633f7ae371930" providerId="LiveId" clId="{A04D0B95-55C6-4B40-8DD5-30B555B59155}" dt="2025-11-12T01:19:51.893" v="728" actId="47"/>
        <pc:sldMkLst>
          <pc:docMk/>
          <pc:sldMk cId="866960967" sldId="265"/>
        </pc:sldMkLst>
        <pc:spChg chg="del mod">
          <ac:chgData name="Jesse Evwoh" userId="f15633f7ae371930" providerId="LiveId" clId="{A04D0B95-55C6-4B40-8DD5-30B555B59155}" dt="2025-11-12T00:33:33.590" v="527" actId="21"/>
          <ac:spMkLst>
            <pc:docMk/>
            <pc:sldMk cId="866960967" sldId="265"/>
            <ac:spMk id="2" creationId="{D20EEF7E-B7FE-9155-98E3-2D27B54678BC}"/>
          </ac:spMkLst>
        </pc:spChg>
        <pc:spChg chg="add del mod">
          <ac:chgData name="Jesse Evwoh" userId="f15633f7ae371930" providerId="LiveId" clId="{A04D0B95-55C6-4B40-8DD5-30B555B59155}" dt="2025-11-12T00:43:21.986" v="592" actId="22"/>
          <ac:spMkLst>
            <pc:docMk/>
            <pc:sldMk cId="866960967" sldId="265"/>
            <ac:spMk id="4" creationId="{FA326A0D-AC32-4BD3-0F4C-57297F4CC6EC}"/>
          </ac:spMkLst>
        </pc:spChg>
      </pc:sldChg>
      <pc:sldChg chg="addSp delSp modSp new del mod">
        <pc:chgData name="Jesse Evwoh" userId="f15633f7ae371930" providerId="LiveId" clId="{A04D0B95-55C6-4B40-8DD5-30B555B59155}" dt="2025-11-12T01:39:21.740" v="890" actId="47"/>
        <pc:sldMkLst>
          <pc:docMk/>
          <pc:sldMk cId="1237383456" sldId="266"/>
        </pc:sldMkLst>
        <pc:spChg chg="del mod">
          <ac:chgData name="Jesse Evwoh" userId="f15633f7ae371930" providerId="LiveId" clId="{A04D0B95-55C6-4B40-8DD5-30B555B59155}" dt="2025-11-12T01:25:20.277" v="771" actId="478"/>
          <ac:spMkLst>
            <pc:docMk/>
            <pc:sldMk cId="1237383456" sldId="266"/>
            <ac:spMk id="2" creationId="{DFB58B03-EB69-1FEE-B308-6D2156DC9C52}"/>
          </ac:spMkLst>
        </pc:spChg>
        <pc:spChg chg="mod">
          <ac:chgData name="Jesse Evwoh" userId="f15633f7ae371930" providerId="LiveId" clId="{A04D0B95-55C6-4B40-8DD5-30B555B59155}" dt="2025-11-12T01:29:30.470" v="815" actId="1076"/>
          <ac:spMkLst>
            <pc:docMk/>
            <pc:sldMk cId="1237383456" sldId="266"/>
            <ac:spMk id="3" creationId="{CCEAFB65-704A-9995-026E-BD9F52D0BC10}"/>
          </ac:spMkLst>
        </pc:spChg>
        <pc:spChg chg="add mod">
          <ac:chgData name="Jesse Evwoh" userId="f15633f7ae371930" providerId="LiveId" clId="{A04D0B95-55C6-4B40-8DD5-30B555B59155}" dt="2025-11-12T01:25:15.778" v="770"/>
          <ac:spMkLst>
            <pc:docMk/>
            <pc:sldMk cId="1237383456" sldId="266"/>
            <ac:spMk id="4" creationId="{4D86AA94-3D0D-9499-74F0-F867B76CB0CF}"/>
          </ac:spMkLst>
        </pc:spChg>
      </pc:sldChg>
      <pc:sldChg chg="addSp delSp modSp add del mod ord modClrScheme chgLayout">
        <pc:chgData name="Jesse Evwoh" userId="f15633f7ae371930" providerId="LiveId" clId="{A04D0B95-55C6-4B40-8DD5-30B555B59155}" dt="2025-11-12T01:38:08.986" v="881" actId="47"/>
        <pc:sldMkLst>
          <pc:docMk/>
          <pc:sldMk cId="1646334063" sldId="267"/>
        </pc:sldMkLst>
        <pc:spChg chg="del">
          <ac:chgData name="Jesse Evwoh" userId="f15633f7ae371930" providerId="LiveId" clId="{A04D0B95-55C6-4B40-8DD5-30B555B59155}" dt="2025-11-12T01:28:58.758" v="812" actId="478"/>
          <ac:spMkLst>
            <pc:docMk/>
            <pc:sldMk cId="1646334063" sldId="267"/>
            <ac:spMk id="2" creationId="{E93DB5B5-D9D7-CC63-23A6-C439C76B5EB0}"/>
          </ac:spMkLst>
        </pc:spChg>
        <pc:spChg chg="mod ord">
          <ac:chgData name="Jesse Evwoh" userId="f15633f7ae371930" providerId="LiveId" clId="{A04D0B95-55C6-4B40-8DD5-30B555B59155}" dt="2025-11-12T01:34:29.086" v="849" actId="700"/>
          <ac:spMkLst>
            <pc:docMk/>
            <pc:sldMk cId="1646334063" sldId="267"/>
            <ac:spMk id="3" creationId="{6AC50069-9F8A-D28E-0CB1-73E0BB91332A}"/>
          </ac:spMkLst>
        </pc:spChg>
        <pc:spChg chg="add">
          <ac:chgData name="Jesse Evwoh" userId="f15633f7ae371930" providerId="LiveId" clId="{A04D0B95-55C6-4B40-8DD5-30B555B59155}" dt="2025-11-12T01:20:12.957" v="730"/>
          <ac:spMkLst>
            <pc:docMk/>
            <pc:sldMk cId="1646334063" sldId="267"/>
            <ac:spMk id="4" creationId="{010F834A-A348-486A-0DF6-07500850260E}"/>
          </ac:spMkLst>
        </pc:spChg>
        <pc:spChg chg="add mod">
          <ac:chgData name="Jesse Evwoh" userId="f15633f7ae371930" providerId="LiveId" clId="{A04D0B95-55C6-4B40-8DD5-30B555B59155}" dt="2025-11-12T01:30:56.164" v="825" actId="20577"/>
          <ac:spMkLst>
            <pc:docMk/>
            <pc:sldMk cId="1646334063" sldId="267"/>
            <ac:spMk id="5" creationId="{546F128D-72FA-7610-4588-FB65BCC735EA}"/>
          </ac:spMkLst>
        </pc:spChg>
        <pc:spChg chg="add del mod">
          <ac:chgData name="Jesse Evwoh" userId="f15633f7ae371930" providerId="LiveId" clId="{A04D0B95-55C6-4B40-8DD5-30B555B59155}" dt="2025-11-12T01:29:04.211" v="813" actId="478"/>
          <ac:spMkLst>
            <pc:docMk/>
            <pc:sldMk cId="1646334063" sldId="267"/>
            <ac:spMk id="7" creationId="{518B6653-2FFF-AA0D-B011-9C79F73D48CD}"/>
          </ac:spMkLst>
        </pc:spChg>
        <pc:spChg chg="add del mod ord">
          <ac:chgData name="Jesse Evwoh" userId="f15633f7ae371930" providerId="LiveId" clId="{A04D0B95-55C6-4B40-8DD5-30B555B59155}" dt="2025-11-12T01:34:29.086" v="849" actId="700"/>
          <ac:spMkLst>
            <pc:docMk/>
            <pc:sldMk cId="1646334063" sldId="267"/>
            <ac:spMk id="8" creationId="{66D53AAC-6871-73F8-C204-1ABF5DDD9D0F}"/>
          </ac:spMkLst>
        </pc:spChg>
      </pc:sldChg>
      <pc:sldChg chg="addSp delSp modSp add del mod ord">
        <pc:chgData name="Jesse Evwoh" userId="f15633f7ae371930" providerId="LiveId" clId="{A04D0B95-55C6-4B40-8DD5-30B555B59155}" dt="2025-11-12T01:39:41.625" v="894" actId="47"/>
        <pc:sldMkLst>
          <pc:docMk/>
          <pc:sldMk cId="3429680446" sldId="268"/>
        </pc:sldMkLst>
        <pc:spChg chg="del mod">
          <ac:chgData name="Jesse Evwoh" userId="f15633f7ae371930" providerId="LiveId" clId="{A04D0B95-55C6-4B40-8DD5-30B555B59155}" dt="2025-11-12T01:24:57.032" v="765" actId="478"/>
          <ac:spMkLst>
            <pc:docMk/>
            <pc:sldMk cId="3429680446" sldId="268"/>
            <ac:spMk id="2" creationId="{1D06E182-25F0-E5A5-9D89-3131FE945162}"/>
          </ac:spMkLst>
        </pc:spChg>
        <pc:spChg chg="mod">
          <ac:chgData name="Jesse Evwoh" userId="f15633f7ae371930" providerId="LiveId" clId="{A04D0B95-55C6-4B40-8DD5-30B555B59155}" dt="2025-11-12T01:30:10.373" v="818" actId="1076"/>
          <ac:spMkLst>
            <pc:docMk/>
            <pc:sldMk cId="3429680446" sldId="268"/>
            <ac:spMk id="3" creationId="{C91E4672-8754-5C53-576B-2C32E68C8B57}"/>
          </ac:spMkLst>
        </pc:spChg>
        <pc:spChg chg="add mod">
          <ac:chgData name="Jesse Evwoh" userId="f15633f7ae371930" providerId="LiveId" clId="{A04D0B95-55C6-4B40-8DD5-30B555B59155}" dt="2025-11-12T01:24:53.064" v="764"/>
          <ac:spMkLst>
            <pc:docMk/>
            <pc:sldMk cId="3429680446" sldId="268"/>
            <ac:spMk id="4" creationId="{55ED8B7C-805C-EF13-8B6D-DE7B7EB3D84C}"/>
          </ac:spMkLst>
        </pc:spChg>
      </pc:sldChg>
      <pc:sldChg chg="modSp add del mod">
        <pc:chgData name="Jesse Evwoh" userId="f15633f7ae371930" providerId="LiveId" clId="{A04D0B95-55C6-4B40-8DD5-30B555B59155}" dt="2025-11-12T01:38:52.441" v="886" actId="47"/>
        <pc:sldMkLst>
          <pc:docMk/>
          <pc:sldMk cId="1499588368" sldId="269"/>
        </pc:sldMkLst>
        <pc:spChg chg="mod">
          <ac:chgData name="Jesse Evwoh" userId="f15633f7ae371930" providerId="LiveId" clId="{A04D0B95-55C6-4B40-8DD5-30B555B59155}" dt="2025-11-12T01:33:15.092" v="847"/>
          <ac:spMkLst>
            <pc:docMk/>
            <pc:sldMk cId="1499588368" sldId="269"/>
            <ac:spMk id="3" creationId="{ECE5BE88-4246-F14E-1447-70B42DD46CC1}"/>
          </ac:spMkLst>
        </pc:spChg>
      </pc:sldChg>
      <pc:sldChg chg="addSp delSp modSp new mod modTransition delAnim modAnim">
        <pc:chgData name="Jesse Evwoh" userId="f15633f7ae371930" providerId="LiveId" clId="{A04D0B95-55C6-4B40-8DD5-30B555B59155}" dt="2025-11-12T03:19:36.434" v="1611"/>
        <pc:sldMkLst>
          <pc:docMk/>
          <pc:sldMk cId="947573813" sldId="270"/>
        </pc:sldMkLst>
        <pc:spChg chg="mod">
          <ac:chgData name="Jesse Evwoh" userId="f15633f7ae371930" providerId="LiveId" clId="{A04D0B95-55C6-4B40-8DD5-30B555B59155}" dt="2025-11-12T02:28:34.308" v="1508" actId="207"/>
          <ac:spMkLst>
            <pc:docMk/>
            <pc:sldMk cId="947573813" sldId="270"/>
            <ac:spMk id="2" creationId="{271DD025-2AAE-ABB4-921E-76EBC9FB51C9}"/>
          </ac:spMkLst>
        </pc:spChg>
        <pc:spChg chg="del">
          <ac:chgData name="Jesse Evwoh" userId="f15633f7ae371930" providerId="LiveId" clId="{A04D0B95-55C6-4B40-8DD5-30B555B59155}" dt="2025-11-12T01:36:10.774" v="867" actId="478"/>
          <ac:spMkLst>
            <pc:docMk/>
            <pc:sldMk cId="947573813" sldId="270"/>
            <ac:spMk id="3" creationId="{83179D73-2C7F-99D8-5E66-BE3C79989260}"/>
          </ac:spMkLst>
        </pc:spChg>
        <pc:spChg chg="add del mod">
          <ac:chgData name="Jesse Evwoh" userId="f15633f7ae371930" providerId="LiveId" clId="{A04D0B95-55C6-4B40-8DD5-30B555B59155}" dt="2025-11-12T01:36:01.765" v="866"/>
          <ac:spMkLst>
            <pc:docMk/>
            <pc:sldMk cId="947573813" sldId="270"/>
            <ac:spMk id="4" creationId="{CC100317-2303-BC8E-D8B5-72B841CB512A}"/>
          </ac:spMkLst>
        </pc:spChg>
        <pc:spChg chg="add mod">
          <ac:chgData name="Jesse Evwoh" userId="f15633f7ae371930" providerId="LiveId" clId="{A04D0B95-55C6-4B40-8DD5-30B555B59155}" dt="2025-11-12T01:59:20.845" v="992"/>
          <ac:spMkLst>
            <pc:docMk/>
            <pc:sldMk cId="947573813" sldId="270"/>
            <ac:spMk id="5" creationId="{BFE46AE3-1EF2-E34B-E15F-924BE95CA404}"/>
          </ac:spMkLst>
        </pc:spChg>
        <pc:picChg chg="add del mod">
          <ac:chgData name="Jesse Evwoh" userId="f15633f7ae371930" providerId="LiveId" clId="{A04D0B95-55C6-4B40-8DD5-30B555B59155}" dt="2025-11-12T03:10:03.078" v="1588" actId="478"/>
          <ac:picMkLst>
            <pc:docMk/>
            <pc:sldMk cId="947573813" sldId="270"/>
            <ac:picMk id="11" creationId="{975CDF48-D0E5-AD01-41C8-4B5C03DA8355}"/>
          </ac:picMkLst>
        </pc:picChg>
        <pc:picChg chg="add del mod">
          <ac:chgData name="Jesse Evwoh" userId="f15633f7ae371930" providerId="LiveId" clId="{A04D0B95-55C6-4B40-8DD5-30B555B59155}" dt="2025-11-12T03:11:45.461" v="1591"/>
          <ac:picMkLst>
            <pc:docMk/>
            <pc:sldMk cId="947573813" sldId="270"/>
            <ac:picMk id="15" creationId="{5BB0E939-7945-9A70-7670-596F05D9C339}"/>
          </ac:picMkLst>
        </pc:picChg>
        <pc:picChg chg="add del mod">
          <ac:chgData name="Jesse Evwoh" userId="f15633f7ae371930" providerId="LiveId" clId="{A04D0B95-55C6-4B40-8DD5-30B555B59155}" dt="2025-11-12T03:12:01.873" v="1592" actId="478"/>
          <ac:picMkLst>
            <pc:docMk/>
            <pc:sldMk cId="947573813" sldId="270"/>
            <ac:picMk id="16" creationId="{25C7E8EE-4A83-DDC2-DA56-1E902732E4D5}"/>
          </ac:picMkLst>
        </pc:picChg>
        <pc:picChg chg="add del mod">
          <ac:chgData name="Jesse Evwoh" userId="f15633f7ae371930" providerId="LiveId" clId="{A04D0B95-55C6-4B40-8DD5-30B555B59155}" dt="2025-11-12T03:14:27.868" v="1595"/>
          <ac:picMkLst>
            <pc:docMk/>
            <pc:sldMk cId="947573813" sldId="270"/>
            <ac:picMk id="21" creationId="{C9073D5D-ADD1-BE5B-8955-179ED488BA3C}"/>
          </ac:picMkLst>
        </pc:picChg>
        <pc:picChg chg="add del mod">
          <ac:chgData name="Jesse Evwoh" userId="f15633f7ae371930" providerId="LiveId" clId="{A04D0B95-55C6-4B40-8DD5-30B555B59155}" dt="2025-11-12T03:14:58.518" v="1597"/>
          <ac:picMkLst>
            <pc:docMk/>
            <pc:sldMk cId="947573813" sldId="270"/>
            <ac:picMk id="22" creationId="{166B083C-9B35-2B79-95E3-0419E0309A0C}"/>
          </ac:picMkLst>
        </pc:picChg>
        <pc:picChg chg="add del mod ord">
          <ac:chgData name="Jesse Evwoh" userId="f15633f7ae371930" providerId="LiveId" clId="{A04D0B95-55C6-4B40-8DD5-30B555B59155}" dt="2025-11-12T03:15:04.831" v="1598"/>
          <ac:picMkLst>
            <pc:docMk/>
            <pc:sldMk cId="947573813" sldId="270"/>
            <ac:picMk id="26" creationId="{157D1CD9-DB0C-587C-B08C-0ADA78303DA4}"/>
          </ac:picMkLst>
        </pc:picChg>
        <pc:picChg chg="add del mod">
          <ac:chgData name="Jesse Evwoh" userId="f15633f7ae371930" providerId="LiveId" clId="{A04D0B95-55C6-4B40-8DD5-30B555B59155}" dt="2025-11-12T03:16:56.355" v="1601"/>
          <ac:picMkLst>
            <pc:docMk/>
            <pc:sldMk cId="947573813" sldId="270"/>
            <ac:picMk id="34" creationId="{CB065F42-7A7E-836F-C80F-A414EEB7C3FB}"/>
          </ac:picMkLst>
        </pc:picChg>
        <pc:picChg chg="add del mod">
          <ac:chgData name="Jesse Evwoh" userId="f15633f7ae371930" providerId="LiveId" clId="{A04D0B95-55C6-4B40-8DD5-30B555B59155}" dt="2025-11-12T03:18:37.619" v="1607"/>
          <ac:picMkLst>
            <pc:docMk/>
            <pc:sldMk cId="947573813" sldId="270"/>
            <ac:picMk id="54" creationId="{E45720CC-B936-A955-EF2A-F6A633DC4891}"/>
          </ac:picMkLst>
        </pc:picChg>
        <pc:picChg chg="add del mod ord">
          <ac:chgData name="Jesse Evwoh" userId="f15633f7ae371930" providerId="LiveId" clId="{A04D0B95-55C6-4B40-8DD5-30B555B59155}" dt="2025-11-12T03:18:54.861" v="1608"/>
          <ac:picMkLst>
            <pc:docMk/>
            <pc:sldMk cId="947573813" sldId="270"/>
            <ac:picMk id="57" creationId="{76C034FF-9C79-5A44-42D0-9EE321C2E745}"/>
          </ac:picMkLst>
        </pc:picChg>
        <pc:picChg chg="add del mod">
          <ac:chgData name="Jesse Evwoh" userId="f15633f7ae371930" providerId="LiveId" clId="{A04D0B95-55C6-4B40-8DD5-30B555B59155}" dt="2025-11-12T03:19:16.718" v="1610"/>
          <ac:picMkLst>
            <pc:docMk/>
            <pc:sldMk cId="947573813" sldId="270"/>
            <ac:picMk id="58" creationId="{AD8F4429-3AE8-40EB-8D12-1FC7A5E957B2}"/>
          </ac:picMkLst>
        </pc:picChg>
        <pc:picChg chg="add del mod ord">
          <ac:chgData name="Jesse Evwoh" userId="f15633f7ae371930" providerId="LiveId" clId="{A04D0B95-55C6-4B40-8DD5-30B555B59155}" dt="2025-11-12T03:19:36.434" v="1611"/>
          <ac:picMkLst>
            <pc:docMk/>
            <pc:sldMk cId="947573813" sldId="270"/>
            <ac:picMk id="63" creationId="{11FCD552-32E6-B91E-DC93-418181F666E9}"/>
          </ac:picMkLst>
        </pc:picChg>
        <pc:picChg chg="add mod">
          <ac:chgData name="Jesse Evwoh" userId="f15633f7ae371930" providerId="LiveId" clId="{A04D0B95-55C6-4B40-8DD5-30B555B59155}" dt="2025-11-12T03:19:36.434" v="1611"/>
          <ac:picMkLst>
            <pc:docMk/>
            <pc:sldMk cId="947573813" sldId="270"/>
            <ac:picMk id="64" creationId="{13FDDE4C-AA29-D27D-4547-30D2EFE6BB43}"/>
          </ac:picMkLst>
        </pc:picChg>
      </pc:sldChg>
      <pc:sldChg chg="add del">
        <pc:chgData name="Jesse Evwoh" userId="f15633f7ae371930" providerId="LiveId" clId="{A04D0B95-55C6-4B40-8DD5-30B555B59155}" dt="2025-11-12T01:38:22.767" v="883" actId="47"/>
        <pc:sldMkLst>
          <pc:docMk/>
          <pc:sldMk cId="4066726290" sldId="271"/>
        </pc:sldMkLst>
      </pc:sldChg>
      <pc:sldChg chg="addSp modSp add mod modTransition modAnim">
        <pc:chgData name="Jesse Evwoh" userId="f15633f7ae371930" providerId="LiveId" clId="{A04D0B95-55C6-4B40-8DD5-30B555B59155}" dt="2025-11-12T03:20:18.403" v="1612"/>
        <pc:sldMkLst>
          <pc:docMk/>
          <pc:sldMk cId="3710482254" sldId="272"/>
        </pc:sldMkLst>
        <pc:spChg chg="mod">
          <ac:chgData name="Jesse Evwoh" userId="f15633f7ae371930" providerId="LiveId" clId="{A04D0B95-55C6-4B40-8DD5-30B555B59155}" dt="2025-11-12T02:28:26.840" v="1505" actId="207"/>
          <ac:spMkLst>
            <pc:docMk/>
            <pc:sldMk cId="3710482254" sldId="272"/>
            <ac:spMk id="2" creationId="{86415FED-1C72-792C-1EE8-11FECB15F1F3}"/>
          </ac:spMkLst>
        </pc:spChg>
        <pc:spChg chg="mod">
          <ac:chgData name="Jesse Evwoh" userId="f15633f7ae371930" providerId="LiveId" clId="{A04D0B95-55C6-4B40-8DD5-30B555B59155}" dt="2025-11-12T02:31:44.098" v="1530" actId="20577"/>
          <ac:spMkLst>
            <pc:docMk/>
            <pc:sldMk cId="3710482254" sldId="272"/>
            <ac:spMk id="5" creationId="{B175B07B-C56B-D59F-6840-0DD3E6676992}"/>
          </ac:spMkLst>
        </pc:spChg>
        <pc:picChg chg="add mod">
          <ac:chgData name="Jesse Evwoh" userId="f15633f7ae371930" providerId="LiveId" clId="{A04D0B95-55C6-4B40-8DD5-30B555B59155}" dt="2025-11-12T03:20:18.403" v="1612"/>
          <ac:picMkLst>
            <pc:docMk/>
            <pc:sldMk cId="3710482254" sldId="272"/>
            <ac:picMk id="60" creationId="{95B6C4F6-8A23-90D7-4719-AEB2C07665F5}"/>
          </ac:picMkLst>
        </pc:picChg>
      </pc:sldChg>
      <pc:sldChg chg="addSp delSp modSp add mod modTransition delAnim modAnim">
        <pc:chgData name="Jesse Evwoh" userId="f15633f7ae371930" providerId="LiveId" clId="{A04D0B95-55C6-4B40-8DD5-30B555B59155}" dt="2025-11-12T03:21:27.718" v="1616"/>
        <pc:sldMkLst>
          <pc:docMk/>
          <pc:sldMk cId="2622730637" sldId="273"/>
        </pc:sldMkLst>
        <pc:spChg chg="mod">
          <ac:chgData name="Jesse Evwoh" userId="f15633f7ae371930" providerId="LiveId" clId="{A04D0B95-55C6-4B40-8DD5-30B555B59155}" dt="2025-11-12T02:28:19.911" v="1502" actId="207"/>
          <ac:spMkLst>
            <pc:docMk/>
            <pc:sldMk cId="2622730637" sldId="273"/>
            <ac:spMk id="2" creationId="{21C1FCC5-6B45-58E3-1A69-C23C9A4C3A6F}"/>
          </ac:spMkLst>
        </pc:spChg>
        <pc:spChg chg="mod">
          <ac:chgData name="Jesse Evwoh" userId="f15633f7ae371930" providerId="LiveId" clId="{A04D0B95-55C6-4B40-8DD5-30B555B59155}" dt="2025-11-12T01:39:17.540" v="889"/>
          <ac:spMkLst>
            <pc:docMk/>
            <pc:sldMk cId="2622730637" sldId="273"/>
            <ac:spMk id="5" creationId="{0748F677-BA07-180D-1578-93C8BC4A0EAC}"/>
          </ac:spMkLst>
        </pc:spChg>
        <pc:picChg chg="add del mod">
          <ac:chgData name="Jesse Evwoh" userId="f15633f7ae371930" providerId="LiveId" clId="{A04D0B95-55C6-4B40-8DD5-30B555B59155}" dt="2025-11-12T03:06:48.457" v="1577" actId="478"/>
          <ac:picMkLst>
            <pc:docMk/>
            <pc:sldMk cId="2622730637" sldId="273"/>
            <ac:picMk id="7" creationId="{DD84F494-5672-76BC-916A-FA46AF4689BA}"/>
          </ac:picMkLst>
        </pc:picChg>
        <pc:picChg chg="add del mod">
          <ac:chgData name="Jesse Evwoh" userId="f15633f7ae371930" providerId="LiveId" clId="{A04D0B95-55C6-4B40-8DD5-30B555B59155}" dt="2025-11-12T03:21:04.431" v="1613"/>
          <ac:picMkLst>
            <pc:docMk/>
            <pc:sldMk cId="2622730637" sldId="273"/>
            <ac:picMk id="13" creationId="{2D0BAEAE-5FD9-02D3-1CD0-0C77AF9C8112}"/>
          </ac:picMkLst>
        </pc:picChg>
        <pc:picChg chg="add del mod">
          <ac:chgData name="Jesse Evwoh" userId="f15633f7ae371930" providerId="LiveId" clId="{A04D0B95-55C6-4B40-8DD5-30B555B59155}" dt="2025-11-12T03:21:06.492" v="1615"/>
          <ac:picMkLst>
            <pc:docMk/>
            <pc:sldMk cId="2622730637" sldId="273"/>
            <ac:picMk id="14" creationId="{33BE3EC6-F34A-0D32-50AD-BF63E2DB5D22}"/>
          </ac:picMkLst>
        </pc:picChg>
        <pc:picChg chg="add del mod ord">
          <ac:chgData name="Jesse Evwoh" userId="f15633f7ae371930" providerId="LiveId" clId="{A04D0B95-55C6-4B40-8DD5-30B555B59155}" dt="2025-11-12T03:21:27.718" v="1616"/>
          <ac:picMkLst>
            <pc:docMk/>
            <pc:sldMk cId="2622730637" sldId="273"/>
            <ac:picMk id="17" creationId="{1468B719-E92C-5A57-5A3A-71AD449EBBA5}"/>
          </ac:picMkLst>
        </pc:picChg>
        <pc:picChg chg="add mod">
          <ac:chgData name="Jesse Evwoh" userId="f15633f7ae371930" providerId="LiveId" clId="{A04D0B95-55C6-4B40-8DD5-30B555B59155}" dt="2025-11-12T03:21:27.718" v="1616"/>
          <ac:picMkLst>
            <pc:docMk/>
            <pc:sldMk cId="2622730637" sldId="273"/>
            <ac:picMk id="18" creationId="{C5A34D16-DFBD-10A7-DFC0-E031F09F7B10}"/>
          </ac:picMkLst>
        </pc:picChg>
      </pc:sldChg>
      <pc:sldChg chg="addSp delSp modSp add mod ord modTransition modAnim">
        <pc:chgData name="Jesse Evwoh" userId="f15633f7ae371930" providerId="LiveId" clId="{A04D0B95-55C6-4B40-8DD5-30B555B59155}" dt="2025-11-12T03:31:56.297" v="1659"/>
        <pc:sldMkLst>
          <pc:docMk/>
          <pc:sldMk cId="4120479564" sldId="274"/>
        </pc:sldMkLst>
        <pc:spChg chg="mod">
          <ac:chgData name="Jesse Evwoh" userId="f15633f7ae371930" providerId="LiveId" clId="{A04D0B95-55C6-4B40-8DD5-30B555B59155}" dt="2025-11-12T02:28:13.280" v="1499" actId="207"/>
          <ac:spMkLst>
            <pc:docMk/>
            <pc:sldMk cId="4120479564" sldId="274"/>
            <ac:spMk id="2" creationId="{81A3A31F-DB18-FD1D-94AA-317842E90133}"/>
          </ac:spMkLst>
        </pc:spChg>
        <pc:spChg chg="mod">
          <ac:chgData name="Jesse Evwoh" userId="f15633f7ae371930" providerId="LiveId" clId="{A04D0B95-55C6-4B40-8DD5-30B555B59155}" dt="2025-11-12T02:48:59.447" v="1555" actId="20577"/>
          <ac:spMkLst>
            <pc:docMk/>
            <pc:sldMk cId="4120479564" sldId="274"/>
            <ac:spMk id="5" creationId="{AB319C42-4D62-94B3-BC60-9F5709F3D47A}"/>
          </ac:spMkLst>
        </pc:spChg>
        <pc:picChg chg="add del mod">
          <ac:chgData name="Jesse Evwoh" userId="f15633f7ae371930" providerId="LiveId" clId="{A04D0B95-55C6-4B40-8DD5-30B555B59155}" dt="2025-11-12T03:23:35.911" v="1624"/>
          <ac:picMkLst>
            <pc:docMk/>
            <pc:sldMk cId="4120479564" sldId="274"/>
            <ac:picMk id="10" creationId="{9199A381-69E1-E652-FE1A-19C21CFA0E7E}"/>
          </ac:picMkLst>
        </pc:picChg>
        <pc:picChg chg="add del mod">
          <ac:chgData name="Jesse Evwoh" userId="f15633f7ae371930" providerId="LiveId" clId="{A04D0B95-55C6-4B40-8DD5-30B555B59155}" dt="2025-11-12T03:29:07.322" v="1649"/>
          <ac:picMkLst>
            <pc:docMk/>
            <pc:sldMk cId="4120479564" sldId="274"/>
            <ac:picMk id="55" creationId="{49976D2D-BCD9-A130-381C-CF6512846F93}"/>
          </ac:picMkLst>
        </pc:picChg>
        <pc:picChg chg="add del mod ord">
          <ac:chgData name="Jesse Evwoh" userId="f15633f7ae371930" providerId="LiveId" clId="{A04D0B95-55C6-4B40-8DD5-30B555B59155}" dt="2025-11-12T03:29:15.400" v="1650"/>
          <ac:picMkLst>
            <pc:docMk/>
            <pc:sldMk cId="4120479564" sldId="274"/>
            <ac:picMk id="58" creationId="{D84E3D22-2183-43DE-FACE-43C5D4A7D1AB}"/>
          </ac:picMkLst>
        </pc:picChg>
        <pc:picChg chg="add del mod">
          <ac:chgData name="Jesse Evwoh" userId="f15633f7ae371930" providerId="LiveId" clId="{A04D0B95-55C6-4B40-8DD5-30B555B59155}" dt="2025-11-12T03:29:18.867" v="1652"/>
          <ac:picMkLst>
            <pc:docMk/>
            <pc:sldMk cId="4120479564" sldId="274"/>
            <ac:picMk id="59" creationId="{223EE9E0-5B7E-285F-F3CE-70DB1E31C390}"/>
          </ac:picMkLst>
        </pc:picChg>
        <pc:picChg chg="add del mod ord">
          <ac:chgData name="Jesse Evwoh" userId="f15633f7ae371930" providerId="LiveId" clId="{A04D0B95-55C6-4B40-8DD5-30B555B59155}" dt="2025-11-12T03:29:40.741" v="1653"/>
          <ac:picMkLst>
            <pc:docMk/>
            <pc:sldMk cId="4120479564" sldId="274"/>
            <ac:picMk id="62" creationId="{DA653AA6-2D34-8EC2-8056-E5281EC476C5}"/>
          </ac:picMkLst>
        </pc:picChg>
        <pc:picChg chg="add del mod">
          <ac:chgData name="Jesse Evwoh" userId="f15633f7ae371930" providerId="LiveId" clId="{A04D0B95-55C6-4B40-8DD5-30B555B59155}" dt="2025-11-12T03:30:11.600" v="1655"/>
          <ac:picMkLst>
            <pc:docMk/>
            <pc:sldMk cId="4120479564" sldId="274"/>
            <ac:picMk id="63" creationId="{AA829BBC-517B-3943-CA01-0E5A2684E478}"/>
          </ac:picMkLst>
        </pc:picChg>
        <pc:picChg chg="add del mod ord">
          <ac:chgData name="Jesse Evwoh" userId="f15633f7ae371930" providerId="LiveId" clId="{A04D0B95-55C6-4B40-8DD5-30B555B59155}" dt="2025-11-12T03:30:36.791" v="1656"/>
          <ac:picMkLst>
            <pc:docMk/>
            <pc:sldMk cId="4120479564" sldId="274"/>
            <ac:picMk id="70" creationId="{A95C1D9C-7BB5-C2D6-1DD4-DC283D6E8728}"/>
          </ac:picMkLst>
        </pc:picChg>
        <pc:picChg chg="add del mod">
          <ac:chgData name="Jesse Evwoh" userId="f15633f7ae371930" providerId="LiveId" clId="{A04D0B95-55C6-4B40-8DD5-30B555B59155}" dt="2025-11-12T03:31:30.712" v="1658"/>
          <ac:picMkLst>
            <pc:docMk/>
            <pc:sldMk cId="4120479564" sldId="274"/>
            <ac:picMk id="71" creationId="{D5FABC6D-3DD6-4281-57D6-64E10FA178CF}"/>
          </ac:picMkLst>
        </pc:picChg>
        <pc:picChg chg="add del mod ord">
          <ac:chgData name="Jesse Evwoh" userId="f15633f7ae371930" providerId="LiveId" clId="{A04D0B95-55C6-4B40-8DD5-30B555B59155}" dt="2025-11-12T03:31:56.297" v="1659"/>
          <ac:picMkLst>
            <pc:docMk/>
            <pc:sldMk cId="4120479564" sldId="274"/>
            <ac:picMk id="81" creationId="{F2B154A2-883A-FF94-26DF-E3C18EA65252}"/>
          </ac:picMkLst>
        </pc:picChg>
        <pc:picChg chg="add mod">
          <ac:chgData name="Jesse Evwoh" userId="f15633f7ae371930" providerId="LiveId" clId="{A04D0B95-55C6-4B40-8DD5-30B555B59155}" dt="2025-11-12T03:31:56.297" v="1659"/>
          <ac:picMkLst>
            <pc:docMk/>
            <pc:sldMk cId="4120479564" sldId="274"/>
            <ac:picMk id="82" creationId="{D9968700-65CF-E7AD-D18B-E5DA3BA0F444}"/>
          </ac:picMkLst>
        </pc:picChg>
      </pc:sldChg>
      <pc:sldChg chg="addSp delSp modSp new del mod setBg modClrScheme chgLayout">
        <pc:chgData name="Jesse Evwoh" userId="f15633f7ae371930" providerId="LiveId" clId="{A04D0B95-55C6-4B40-8DD5-30B555B59155}" dt="2025-11-12T02:34:53.661" v="1545" actId="47"/>
        <pc:sldMkLst>
          <pc:docMk/>
          <pc:sldMk cId="1086906346" sldId="275"/>
        </pc:sldMkLst>
        <pc:spChg chg="del mod ord">
          <ac:chgData name="Jesse Evwoh" userId="f15633f7ae371930" providerId="LiveId" clId="{A04D0B95-55C6-4B40-8DD5-30B555B59155}" dt="2025-11-12T01:54:25.528" v="968" actId="700"/>
          <ac:spMkLst>
            <pc:docMk/>
            <pc:sldMk cId="1086906346" sldId="275"/>
            <ac:spMk id="2" creationId="{D7AB306C-A11B-A8CC-7383-377B81E8C3C0}"/>
          </ac:spMkLst>
        </pc:spChg>
        <pc:spChg chg="del">
          <ac:chgData name="Jesse Evwoh" userId="f15633f7ae371930" providerId="LiveId" clId="{A04D0B95-55C6-4B40-8DD5-30B555B59155}" dt="2025-11-12T01:54:25.528" v="968" actId="700"/>
          <ac:spMkLst>
            <pc:docMk/>
            <pc:sldMk cId="1086906346" sldId="275"/>
            <ac:spMk id="3" creationId="{330750E6-6AD8-3814-0F03-1B347B0C5E61}"/>
          </ac:spMkLst>
        </pc:spChg>
        <pc:spChg chg="del">
          <ac:chgData name="Jesse Evwoh" userId="f15633f7ae371930" providerId="LiveId" clId="{A04D0B95-55C6-4B40-8DD5-30B555B59155}" dt="2025-11-12T01:54:25.528" v="968" actId="700"/>
          <ac:spMkLst>
            <pc:docMk/>
            <pc:sldMk cId="1086906346" sldId="275"/>
            <ac:spMk id="4" creationId="{CCB4B6F3-3195-2B4F-6C36-5118E2770C77}"/>
          </ac:spMkLst>
        </pc:spChg>
        <pc:spChg chg="add mod ord">
          <ac:chgData name="Jesse Evwoh" userId="f15633f7ae371930" providerId="LiveId" clId="{A04D0B95-55C6-4B40-8DD5-30B555B59155}" dt="2025-11-12T02:34:24.580" v="1533" actId="207"/>
          <ac:spMkLst>
            <pc:docMk/>
            <pc:sldMk cId="1086906346" sldId="275"/>
            <ac:spMk id="5" creationId="{D2424252-546D-90B0-5A6E-A85EE19D8E24}"/>
          </ac:spMkLst>
        </pc:spChg>
      </pc:sldChg>
      <pc:sldChg chg="addSp delSp modSp add mod modTransition modAnim">
        <pc:chgData name="Jesse Evwoh" userId="f15633f7ae371930" providerId="LiveId" clId="{A04D0B95-55C6-4B40-8DD5-30B555B59155}" dt="2025-11-12T03:27:35.021" v="1644"/>
        <pc:sldMkLst>
          <pc:docMk/>
          <pc:sldMk cId="3427599394" sldId="276"/>
        </pc:sldMkLst>
        <pc:spChg chg="mod">
          <ac:chgData name="Jesse Evwoh" userId="f15633f7ae371930" providerId="LiveId" clId="{A04D0B95-55C6-4B40-8DD5-30B555B59155}" dt="2025-11-12T02:28:05.691" v="1496" actId="207"/>
          <ac:spMkLst>
            <pc:docMk/>
            <pc:sldMk cId="3427599394" sldId="276"/>
            <ac:spMk id="2" creationId="{BEE8F5C3-D992-2D01-405D-27467084F099}"/>
          </ac:spMkLst>
        </pc:spChg>
        <pc:spChg chg="add">
          <ac:chgData name="Jesse Evwoh" userId="f15633f7ae371930" providerId="LiveId" clId="{A04D0B95-55C6-4B40-8DD5-30B555B59155}" dt="2025-11-12T02:10:32.587" v="1199"/>
          <ac:spMkLst>
            <pc:docMk/>
            <pc:sldMk cId="3427599394" sldId="276"/>
            <ac:spMk id="3" creationId="{3F031066-02DA-FD12-E2E2-0F1C6B150315}"/>
          </ac:spMkLst>
        </pc:spChg>
        <pc:spChg chg="mod">
          <ac:chgData name="Jesse Evwoh" userId="f15633f7ae371930" providerId="LiveId" clId="{A04D0B95-55C6-4B40-8DD5-30B555B59155}" dt="2025-11-12T02:14:46.172" v="1255" actId="20577"/>
          <ac:spMkLst>
            <pc:docMk/>
            <pc:sldMk cId="3427599394" sldId="276"/>
            <ac:spMk id="5" creationId="{9EDD45E0-851B-3DF6-CBFB-46AF848B86CA}"/>
          </ac:spMkLst>
        </pc:spChg>
        <pc:picChg chg="add del mod">
          <ac:chgData name="Jesse Evwoh" userId="f15633f7ae371930" providerId="LiveId" clId="{A04D0B95-55C6-4B40-8DD5-30B555B59155}" dt="2025-11-12T03:23:55.567" v="1626"/>
          <ac:picMkLst>
            <pc:docMk/>
            <pc:sldMk cId="3427599394" sldId="276"/>
            <ac:picMk id="21" creationId="{E1D36EF9-D632-1163-2FD4-F53EEFB8AE3A}"/>
          </ac:picMkLst>
        </pc:picChg>
        <pc:picChg chg="add del mod ord">
          <ac:chgData name="Jesse Evwoh" userId="f15633f7ae371930" providerId="LiveId" clId="{A04D0B95-55C6-4B40-8DD5-30B555B59155}" dt="2025-11-12T03:24:13.965" v="1627"/>
          <ac:picMkLst>
            <pc:docMk/>
            <pc:sldMk cId="3427599394" sldId="276"/>
            <ac:picMk id="29" creationId="{F7905163-BF21-1AFA-C209-CE2B8C60C5D3}"/>
          </ac:picMkLst>
        </pc:picChg>
        <pc:picChg chg="add del mod">
          <ac:chgData name="Jesse Evwoh" userId="f15633f7ae371930" providerId="LiveId" clId="{A04D0B95-55C6-4B40-8DD5-30B555B59155}" dt="2025-11-12T03:24:40.526" v="1629"/>
          <ac:picMkLst>
            <pc:docMk/>
            <pc:sldMk cId="3427599394" sldId="276"/>
            <ac:picMk id="30" creationId="{89D5418F-B26D-ECDB-153C-1F65A559D152}"/>
          </ac:picMkLst>
        </pc:picChg>
        <pc:picChg chg="add del mod ord">
          <ac:chgData name="Jesse Evwoh" userId="f15633f7ae371930" providerId="LiveId" clId="{A04D0B95-55C6-4B40-8DD5-30B555B59155}" dt="2025-11-12T03:24:52.697" v="1630"/>
          <ac:picMkLst>
            <pc:docMk/>
            <pc:sldMk cId="3427599394" sldId="276"/>
            <ac:picMk id="36" creationId="{9C537A35-A193-061D-AF70-B2233623756B}"/>
          </ac:picMkLst>
        </pc:picChg>
        <pc:picChg chg="add del mod">
          <ac:chgData name="Jesse Evwoh" userId="f15633f7ae371930" providerId="LiveId" clId="{A04D0B95-55C6-4B40-8DD5-30B555B59155}" dt="2025-11-12T03:24:54.136" v="1632"/>
          <ac:picMkLst>
            <pc:docMk/>
            <pc:sldMk cId="3427599394" sldId="276"/>
            <ac:picMk id="37" creationId="{4529E602-2BAE-1A29-A0A3-D61A31B7AFFA}"/>
          </ac:picMkLst>
        </pc:picChg>
        <pc:picChg chg="add del mod ord">
          <ac:chgData name="Jesse Evwoh" userId="f15633f7ae371930" providerId="LiveId" clId="{A04D0B95-55C6-4B40-8DD5-30B555B59155}" dt="2025-11-12T03:25:07.254" v="1633"/>
          <ac:picMkLst>
            <pc:docMk/>
            <pc:sldMk cId="3427599394" sldId="276"/>
            <ac:picMk id="40" creationId="{E88F9D7F-2CF8-C552-DF0E-0285212D6F5C}"/>
          </ac:picMkLst>
        </pc:picChg>
        <pc:picChg chg="add del mod">
          <ac:chgData name="Jesse Evwoh" userId="f15633f7ae371930" providerId="LiveId" clId="{A04D0B95-55C6-4B40-8DD5-30B555B59155}" dt="2025-11-12T03:25:08.902" v="1635"/>
          <ac:picMkLst>
            <pc:docMk/>
            <pc:sldMk cId="3427599394" sldId="276"/>
            <ac:picMk id="41" creationId="{816300DC-E9EA-EEB4-9345-8D240C625426}"/>
          </ac:picMkLst>
        </pc:picChg>
        <pc:picChg chg="add del mod ord">
          <ac:chgData name="Jesse Evwoh" userId="f15633f7ae371930" providerId="LiveId" clId="{A04D0B95-55C6-4B40-8DD5-30B555B59155}" dt="2025-11-12T03:25:16.666" v="1636"/>
          <ac:picMkLst>
            <pc:docMk/>
            <pc:sldMk cId="3427599394" sldId="276"/>
            <ac:picMk id="44" creationId="{DCB2D120-D6FC-BC8F-5AFC-FDD3AF033A81}"/>
          </ac:picMkLst>
        </pc:picChg>
        <pc:picChg chg="add del mod">
          <ac:chgData name="Jesse Evwoh" userId="f15633f7ae371930" providerId="LiveId" clId="{A04D0B95-55C6-4B40-8DD5-30B555B59155}" dt="2025-11-12T03:26:15.542" v="1640"/>
          <ac:picMkLst>
            <pc:docMk/>
            <pc:sldMk cId="3427599394" sldId="276"/>
            <ac:picMk id="45" creationId="{C50EB637-F4BD-8E1C-B0F9-54026BA0CA86}"/>
          </ac:picMkLst>
        </pc:picChg>
        <pc:picChg chg="add del mod ord">
          <ac:chgData name="Jesse Evwoh" userId="f15633f7ae371930" providerId="LiveId" clId="{A04D0B95-55C6-4B40-8DD5-30B555B59155}" dt="2025-11-12T03:26:39.880" v="1641"/>
          <ac:picMkLst>
            <pc:docMk/>
            <pc:sldMk cId="3427599394" sldId="276"/>
            <ac:picMk id="49" creationId="{CF63D8EF-38DE-75AE-805D-E3E20DAD6005}"/>
          </ac:picMkLst>
        </pc:picChg>
        <pc:picChg chg="add del mod">
          <ac:chgData name="Jesse Evwoh" userId="f15633f7ae371930" providerId="LiveId" clId="{A04D0B95-55C6-4B40-8DD5-30B555B59155}" dt="2025-11-12T03:27:12.164" v="1643"/>
          <ac:picMkLst>
            <pc:docMk/>
            <pc:sldMk cId="3427599394" sldId="276"/>
            <ac:picMk id="50" creationId="{572064B5-8592-27E0-BAFD-112FF0155353}"/>
          </ac:picMkLst>
        </pc:picChg>
        <pc:picChg chg="add del mod ord">
          <ac:chgData name="Jesse Evwoh" userId="f15633f7ae371930" providerId="LiveId" clId="{A04D0B95-55C6-4B40-8DD5-30B555B59155}" dt="2025-11-12T03:27:35.021" v="1644"/>
          <ac:picMkLst>
            <pc:docMk/>
            <pc:sldMk cId="3427599394" sldId="276"/>
            <ac:picMk id="62" creationId="{1D4156F1-EBF6-9459-749F-2928DFCB7B83}"/>
          </ac:picMkLst>
        </pc:picChg>
        <pc:picChg chg="add mod">
          <ac:chgData name="Jesse Evwoh" userId="f15633f7ae371930" providerId="LiveId" clId="{A04D0B95-55C6-4B40-8DD5-30B555B59155}" dt="2025-11-12T03:27:35.021" v="1644"/>
          <ac:picMkLst>
            <pc:docMk/>
            <pc:sldMk cId="3427599394" sldId="276"/>
            <ac:picMk id="63" creationId="{4324C45B-7E7F-F380-59F6-622ADB962683}"/>
          </ac:picMkLst>
        </pc:picChg>
      </pc:sldChg>
      <pc:sldChg chg="addSp delSp modSp add del mod">
        <pc:chgData name="Jesse Evwoh" userId="f15633f7ae371930" providerId="LiveId" clId="{A04D0B95-55C6-4B40-8DD5-30B555B59155}" dt="2025-11-12T02:23:07.622" v="1475" actId="47"/>
        <pc:sldMkLst>
          <pc:docMk/>
          <pc:sldMk cId="2580333350" sldId="277"/>
        </pc:sldMkLst>
        <pc:spChg chg="mod">
          <ac:chgData name="Jesse Evwoh" userId="f15633f7ae371930" providerId="LiveId" clId="{A04D0B95-55C6-4B40-8DD5-30B555B59155}" dt="2025-11-12T02:18:05.921" v="1281" actId="20577"/>
          <ac:spMkLst>
            <pc:docMk/>
            <pc:sldMk cId="2580333350" sldId="277"/>
            <ac:spMk id="2" creationId="{32607AD3-1FCB-B2C6-E227-72913BBB6578}"/>
          </ac:spMkLst>
        </pc:spChg>
        <pc:spChg chg="del">
          <ac:chgData name="Jesse Evwoh" userId="f15633f7ae371930" providerId="LiveId" clId="{A04D0B95-55C6-4B40-8DD5-30B555B59155}" dt="2025-11-12T02:17:55.735" v="1261" actId="478"/>
          <ac:spMkLst>
            <pc:docMk/>
            <pc:sldMk cId="2580333350" sldId="277"/>
            <ac:spMk id="3" creationId="{467D029E-ACBB-94ED-64DB-83072B9913B9}"/>
          </ac:spMkLst>
        </pc:spChg>
        <pc:spChg chg="add del mod">
          <ac:chgData name="Jesse Evwoh" userId="f15633f7ae371930" providerId="LiveId" clId="{A04D0B95-55C6-4B40-8DD5-30B555B59155}" dt="2025-11-12T02:17:58.302" v="1262" actId="478"/>
          <ac:spMkLst>
            <pc:docMk/>
            <pc:sldMk cId="2580333350" sldId="277"/>
            <ac:spMk id="5" creationId="{314140A0-080E-2A25-3089-7781FF97C4FC}"/>
          </ac:spMkLst>
        </pc:spChg>
      </pc:sldChg>
      <pc:sldChg chg="modSp add mod ord modTransition setBg">
        <pc:chgData name="Jesse Evwoh" userId="f15633f7ae371930" providerId="LiveId" clId="{A04D0B95-55C6-4B40-8DD5-30B555B59155}" dt="2025-11-12T03:17:42.003" v="1603"/>
        <pc:sldMkLst>
          <pc:docMk/>
          <pc:sldMk cId="828871157" sldId="278"/>
        </pc:sldMkLst>
        <pc:spChg chg="mod">
          <ac:chgData name="Jesse Evwoh" userId="f15633f7ae371930" providerId="LiveId" clId="{A04D0B95-55C6-4B40-8DD5-30B555B59155}" dt="2025-11-12T02:22:24.765" v="1472" actId="20577"/>
          <ac:spMkLst>
            <pc:docMk/>
            <pc:sldMk cId="828871157" sldId="278"/>
            <ac:spMk id="2" creationId="{7E7BB7BE-FF49-0A39-146C-A5D2AE1F1598}"/>
          </ac:spMkLst>
        </pc:spChg>
      </pc:sldChg>
      <pc:sldChg chg="addSp delSp modSp add mod ord modTransition modAnim">
        <pc:chgData name="Jesse Evwoh" userId="f15633f7ae371930" providerId="LiveId" clId="{A04D0B95-55C6-4B40-8DD5-30B555B59155}" dt="2025-11-12T03:23:19.304" v="1623"/>
        <pc:sldMkLst>
          <pc:docMk/>
          <pc:sldMk cId="3901181617" sldId="279"/>
        </pc:sldMkLst>
        <pc:spChg chg="mod">
          <ac:chgData name="Jesse Evwoh" userId="f15633f7ae371930" providerId="LiveId" clId="{A04D0B95-55C6-4B40-8DD5-30B555B59155}" dt="2025-11-12T02:20:22.012" v="1375" actId="20577"/>
          <ac:spMkLst>
            <pc:docMk/>
            <pc:sldMk cId="3901181617" sldId="279"/>
            <ac:spMk id="2" creationId="{004FC865-8ACC-0A9A-F0F3-682C82AE5920}"/>
          </ac:spMkLst>
        </pc:spChg>
        <pc:picChg chg="add del mod">
          <ac:chgData name="Jesse Evwoh" userId="f15633f7ae371930" providerId="LiveId" clId="{A04D0B95-55C6-4B40-8DD5-30B555B59155}" dt="2025-11-12T03:23:11.812" v="1621"/>
          <ac:picMkLst>
            <pc:docMk/>
            <pc:sldMk cId="3901181617" sldId="279"/>
            <ac:picMk id="5" creationId="{527F47CE-2411-FBB1-23AD-97ED817FE757}"/>
          </ac:picMkLst>
        </pc:picChg>
        <pc:picChg chg="add del mod ord">
          <ac:chgData name="Jesse Evwoh" userId="f15633f7ae371930" providerId="LiveId" clId="{A04D0B95-55C6-4B40-8DD5-30B555B59155}" dt="2025-11-12T03:23:15.805" v="1622"/>
          <ac:picMkLst>
            <pc:docMk/>
            <pc:sldMk cId="3901181617" sldId="279"/>
            <ac:picMk id="8" creationId="{1529A058-D4B6-0B14-07F4-26E2C3C71D2F}"/>
          </ac:picMkLst>
        </pc:picChg>
        <pc:picChg chg="add del mod">
          <ac:chgData name="Jesse Evwoh" userId="f15633f7ae371930" providerId="LiveId" clId="{A04D0B95-55C6-4B40-8DD5-30B555B59155}" dt="2025-11-12T03:23:19.304" v="1623"/>
          <ac:picMkLst>
            <pc:docMk/>
            <pc:sldMk cId="3901181617" sldId="279"/>
            <ac:picMk id="9" creationId="{CAA8EB46-7BA9-08CA-01B2-04DA1D6AD19D}"/>
          </ac:picMkLst>
        </pc:picChg>
      </pc:sldChg>
      <pc:sldChg chg="modSp add mod ord modTransition setBg">
        <pc:chgData name="Jesse Evwoh" userId="f15633f7ae371930" providerId="LiveId" clId="{A04D0B95-55C6-4B40-8DD5-30B555B59155}" dt="2025-11-12T03:17:42.003" v="1603"/>
        <pc:sldMkLst>
          <pc:docMk/>
          <pc:sldMk cId="1646773347" sldId="280"/>
        </pc:sldMkLst>
        <pc:spChg chg="mod">
          <ac:chgData name="Jesse Evwoh" userId="f15633f7ae371930" providerId="LiveId" clId="{A04D0B95-55C6-4B40-8DD5-30B555B59155}" dt="2025-11-12T02:32:00.960" v="1531" actId="20577"/>
          <ac:spMkLst>
            <pc:docMk/>
            <pc:sldMk cId="1646773347" sldId="280"/>
            <ac:spMk id="2" creationId="{579AD46E-022C-D6EE-689A-B8DBA47C7A43}"/>
          </ac:spMkLst>
        </pc:spChg>
      </pc:sldChg>
      <pc:sldChg chg="addSp delSp modSp add mod ord modTransition modAnim">
        <pc:chgData name="Jesse Evwoh" userId="f15633f7ae371930" providerId="LiveId" clId="{A04D0B95-55C6-4B40-8DD5-30B555B59155}" dt="2025-11-12T03:58:45.368" v="1760"/>
        <pc:sldMkLst>
          <pc:docMk/>
          <pc:sldMk cId="1161818257" sldId="281"/>
        </pc:sldMkLst>
        <pc:spChg chg="mod">
          <ac:chgData name="Jesse Evwoh" userId="f15633f7ae371930" providerId="LiveId" clId="{A04D0B95-55C6-4B40-8DD5-30B555B59155}" dt="2025-11-12T02:34:50.872" v="1544" actId="20577"/>
          <ac:spMkLst>
            <pc:docMk/>
            <pc:sldMk cId="1161818257" sldId="281"/>
            <ac:spMk id="2" creationId="{E4FC41DA-5685-45DE-2167-99FF71797608}"/>
          </ac:spMkLst>
        </pc:spChg>
        <pc:picChg chg="add del mod">
          <ac:chgData name="Jesse Evwoh" userId="f15633f7ae371930" providerId="LiveId" clId="{A04D0B95-55C6-4B40-8DD5-30B555B59155}" dt="2025-11-12T03:57:55.434" v="1756"/>
          <ac:picMkLst>
            <pc:docMk/>
            <pc:sldMk cId="1161818257" sldId="281"/>
            <ac:picMk id="43" creationId="{9C4312E8-2552-B0C8-6736-06ACB70D8E5E}"/>
          </ac:picMkLst>
        </pc:picChg>
        <pc:picChg chg="add del mod ord">
          <ac:chgData name="Jesse Evwoh" userId="f15633f7ae371930" providerId="LiveId" clId="{A04D0B95-55C6-4B40-8DD5-30B555B59155}" dt="2025-11-12T03:58:15.740" v="1757"/>
          <ac:picMkLst>
            <pc:docMk/>
            <pc:sldMk cId="1161818257" sldId="281"/>
            <ac:picMk id="48" creationId="{E401886D-D048-2B60-4B77-97D5135416F1}"/>
          </ac:picMkLst>
        </pc:picChg>
        <pc:picChg chg="add del mod">
          <ac:chgData name="Jesse Evwoh" userId="f15633f7ae371930" providerId="LiveId" clId="{A04D0B95-55C6-4B40-8DD5-30B555B59155}" dt="2025-11-12T03:58:26.402" v="1759"/>
          <ac:picMkLst>
            <pc:docMk/>
            <pc:sldMk cId="1161818257" sldId="281"/>
            <ac:picMk id="49" creationId="{C77C0DFA-7400-E1FF-C945-A779BA072C86}"/>
          </ac:picMkLst>
        </pc:picChg>
        <pc:picChg chg="add del mod ord">
          <ac:chgData name="Jesse Evwoh" userId="f15633f7ae371930" providerId="LiveId" clId="{A04D0B95-55C6-4B40-8DD5-30B555B59155}" dt="2025-11-12T03:58:45.368" v="1760"/>
          <ac:picMkLst>
            <pc:docMk/>
            <pc:sldMk cId="1161818257" sldId="281"/>
            <ac:picMk id="53" creationId="{5EC20998-0EF9-791D-4643-1BAD85354884}"/>
          </ac:picMkLst>
        </pc:picChg>
        <pc:picChg chg="add mod">
          <ac:chgData name="Jesse Evwoh" userId="f15633f7ae371930" providerId="LiveId" clId="{A04D0B95-55C6-4B40-8DD5-30B555B59155}" dt="2025-11-12T03:58:45.368" v="1760"/>
          <ac:picMkLst>
            <pc:docMk/>
            <pc:sldMk cId="1161818257" sldId="281"/>
            <ac:picMk id="54" creationId="{4ABD9711-0851-C4AF-81CC-0A839CDC587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881C8B-7721-4FDD-8A79-57B01AED35D0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8A522-85EA-4E9C-9B56-FE164E4FF16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0899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2EBC3-35D9-6ABF-9B92-4AC5F1B60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199480-9E5A-B433-42A2-3E61FDAB4D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E5DB5-4653-8A1D-1269-1C22705F3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22F67-08CE-6432-128D-574DC23C1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2F427-63CD-FE0B-0742-086C2D84E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4875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31D1E-5AF4-332E-B0DA-64B3338A0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CF5D8B-E8B9-B0E6-C805-54F275FF1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DD207-A21F-EA52-4D23-5887C79E4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106F8-E703-1A63-A8FC-92B20B9C2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759F7-2F7B-A96F-7066-0CE6298CA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5486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86BAF1-B7F6-2A99-7881-0E1163ECE2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0D2074-C3BA-B06D-E6D5-17D441D1D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22905-2080-8FE1-B7CB-68F75CB61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4C828-26E2-8660-19B7-98024A504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3500C0-A8CE-985C-5100-2613B4FE7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8947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BAD8B-0D78-B7A7-D30C-E801974A8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D4569-79A8-7BBB-56B0-8C1047481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02381-9D15-80C6-212B-5F85CD3F9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60199-3FEE-0763-AC08-C21501AE3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F8C33-7EC5-1850-C8E1-F786F84A2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2900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2CFAE-4BC2-6FD4-2930-32AD28F32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96269-42F5-F90E-2683-CFCFA04F3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676E7-45C9-9037-BCAE-5F8B5EE3D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F53C0-1702-F266-CBB0-1B7593442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A55EB-A825-2801-044E-A66AB799C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6741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A1D5C-C778-E84A-1B80-1BC1D4FBD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0E8B0-B6C8-7270-6078-96B845A681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CAEB85-65D2-81B8-97ED-12A7A7CBD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4FCF2-FB77-61E7-4051-8A157574C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F8B0B-2406-9C72-22E5-15FCA63E6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50DFC7-E417-8BE8-8D83-3BDC681F6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3643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D0C66-A61E-35AD-3A6F-687D7B349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4B083-FC9A-53A0-28A9-7BC6801F3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DB6EED-E85E-E7B0-EC75-678C0B6397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B035B3-CFAF-5CF5-B8A9-F97F95AE07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00871D-A888-6BA4-49E8-762001043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C0F419-5A73-FD74-7DFA-80768A76B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A4F178-1DF3-F91C-224E-4AD381B11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E1E53C-3CB3-64A3-5D5D-38A0DAFC7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525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E709D-134F-2C01-F7D0-C71C6465A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933065-4B17-2F74-82D0-00F14C2DD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68147C-C119-F633-C92F-1D3674647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8C935A-6F25-A805-4065-FB1A07CC3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4966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CFEB15-5648-3257-AE1B-BE8B5DD5A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55FCBF-1315-F030-652E-501A296F3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4A662-4749-323A-7850-705EF050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5907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E4B6F-CB29-D3AA-7F5D-130355289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56AD2-EA77-35B1-81BA-33E7CFA61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E80324-3D69-198D-0301-D6EC33430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C6E11-381A-DDF3-EE29-7B8E9D712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7DAEA-23E0-E081-482E-053F16084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85C3AB-5146-F35F-EC3A-06F6C53ED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4809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57BF9-C425-5A66-6614-25AE6106C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A547A0-7577-A5BD-FFE4-911F59C5DE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9AA7B5-58B6-CD84-04F7-AAA2BC65E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8C81B-43F8-C2BC-9F13-988DE7548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11E39-70F2-7626-47F4-C8F52C42E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CE541B-A986-A052-3F21-76D483EC2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6021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6AE7EF-CEEB-F641-43DA-5DA995A2F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CD3F3-7B26-143F-325F-8085C6F4FD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BBF34-86F3-488F-8D41-32F53BDB31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CFC65D-9BCA-4DC4-BD3E-05F143F84947}" type="datetimeFigureOut">
              <a:rPr lang="en-CA" smtClean="0"/>
              <a:t>2025-11-11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54914-2136-75DE-A1F2-369A0759C3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DF7A4-D346-C95A-7692-50C1FE7FCD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CF4634-DA22-4CFB-A44D-0528495278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4977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8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9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2D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8C18C-08C0-B5DA-182A-8EF0F3FBF4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b="1" dirty="0">
                <a:solidFill>
                  <a:schemeClr val="bg1"/>
                </a:solidFill>
              </a:rPr>
              <a:t>ONTARIO ENERGY DEMAND CASE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5BC4DC-56E8-CCDD-9C7C-0C155E789F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Jesse Evwoh</a:t>
            </a: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69EFF55E-C68B-E47F-FF2E-0CDAC3C748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11395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81"/>
    </mc:Choice>
    <mc:Fallback>
      <p:transition spd="slow" advTm="14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68B206-B812-FBD9-59F3-4AA84A2ED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BC1608-EC39-7156-0C45-A92AB6736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6657" y="1792287"/>
            <a:ext cx="3932237" cy="1600200"/>
          </a:xfrm>
        </p:spPr>
        <p:txBody>
          <a:bodyPr anchor="t">
            <a:norm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+mn-lt"/>
              </a:rPr>
              <a:t>Summer</a:t>
            </a:r>
            <a:r>
              <a:rPr lang="en-US" sz="1800" dirty="0">
                <a:latin typeface="+mn-lt"/>
              </a:rPr>
              <a:t> recorded the </a:t>
            </a:r>
            <a:r>
              <a:rPr lang="en-US" sz="1800" b="1" dirty="0">
                <a:solidFill>
                  <a:srgbClr val="FF0000"/>
                </a:solidFill>
                <a:latin typeface="+mn-lt"/>
              </a:rPr>
              <a:t>highest total energy demand.</a:t>
            </a:r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Spring followed closely, while </a:t>
            </a:r>
            <a:r>
              <a:rPr lang="en-US" sz="1800" b="1" dirty="0">
                <a:solidFill>
                  <a:schemeClr val="accent6"/>
                </a:solidFill>
                <a:latin typeface="+mn-lt"/>
              </a:rPr>
              <a:t>Autumn</a:t>
            </a:r>
            <a:r>
              <a:rPr lang="en-US" sz="1800" dirty="0">
                <a:latin typeface="+mn-lt"/>
              </a:rPr>
              <a:t> </a:t>
            </a:r>
            <a:r>
              <a:rPr lang="en-US" sz="1800" b="1" dirty="0">
                <a:solidFill>
                  <a:schemeClr val="accent6"/>
                </a:solidFill>
                <a:latin typeface="+mn-lt"/>
              </a:rPr>
              <a:t>saw the lowest usage</a:t>
            </a:r>
            <a:r>
              <a:rPr lang="en-US" sz="1800" dirty="0">
                <a:latin typeface="+mn-lt"/>
              </a:rPr>
              <a:t>.</a:t>
            </a:r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Correlates strongly with temperature-driven cooling needs.</a:t>
            </a:r>
            <a:endParaRPr lang="en-CA" sz="1800" dirty="0">
              <a:latin typeface="+mn-lt"/>
            </a:endParaRP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EC7D788C-20E8-2036-35DA-91EB651EAEB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3948" b="-43948"/>
          <a:stretch>
            <a:fillRect/>
          </a:stretch>
        </p:blipFill>
        <p:spPr>
          <a:xfrm>
            <a:off x="279400" y="992188"/>
            <a:ext cx="6172200" cy="4873625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2F0AC843-A0BF-E936-D6DF-F7C22BA0F8EB}"/>
              </a:ext>
            </a:extLst>
          </p:cNvPr>
          <p:cNvSpPr txBox="1">
            <a:spLocks/>
          </p:cNvSpPr>
          <p:nvPr/>
        </p:nvSpPr>
        <p:spPr>
          <a:xfrm>
            <a:off x="7486657" y="4265613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Because energy demand is lowest during mild-weather seasons, </a:t>
            </a:r>
            <a:r>
              <a:rPr lang="en-US" sz="1800" dirty="0">
                <a:highlight>
                  <a:srgbClr val="FFFF00"/>
                </a:highlight>
              </a:rPr>
              <a:t>schedule maintenance and system optimization activities during these periods to improve efficiency and minimize operational disruptions.</a:t>
            </a:r>
            <a:br>
              <a:rPr lang="en-US" sz="1800" dirty="0">
                <a:highlight>
                  <a:srgbClr val="C0C0C0"/>
                </a:highlight>
                <a:latin typeface="+mn-lt"/>
              </a:rPr>
            </a:br>
            <a:endParaRPr lang="en-CA" sz="1800" dirty="0">
              <a:highlight>
                <a:srgbClr val="C0C0C0"/>
              </a:highlight>
              <a:latin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1BF1FB-D9B1-7D72-BD1C-14EEB40DB2E6}"/>
              </a:ext>
            </a:extLst>
          </p:cNvPr>
          <p:cNvSpPr txBox="1"/>
          <p:nvPr/>
        </p:nvSpPr>
        <p:spPr>
          <a:xfrm>
            <a:off x="207818" y="76200"/>
            <a:ext cx="11596255" cy="830997"/>
          </a:xfrm>
          <a:prstGeom prst="rect">
            <a:avLst/>
          </a:prstGeom>
          <a:solidFill>
            <a:srgbClr val="0B2D48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Summer Was The Highest Consumption Season, Highlighting Cooling As A Key Driver For Energy Use And Cost.</a:t>
            </a:r>
            <a:endParaRPr lang="en-CA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091D6F-6FEF-FF83-C5C4-2B5035B38876}"/>
              </a:ext>
            </a:extLst>
          </p:cNvPr>
          <p:cNvSpPr/>
          <p:nvPr/>
        </p:nvSpPr>
        <p:spPr>
          <a:xfrm>
            <a:off x="3539613" y="1976284"/>
            <a:ext cx="1339154" cy="32859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B09EA9-E5A9-4BC8-1DED-F76179710B46}"/>
              </a:ext>
            </a:extLst>
          </p:cNvPr>
          <p:cNvSpPr/>
          <p:nvPr/>
        </p:nvSpPr>
        <p:spPr>
          <a:xfrm>
            <a:off x="1165402" y="1976284"/>
            <a:ext cx="1339154" cy="328594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3C7733F9-2A16-3323-AB5A-1B5026E7A5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4729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31"/>
    </mc:Choice>
    <mc:Fallback>
      <p:transition spd="slow" advTm="15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E71146-A12C-0FF2-3157-B98708A95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3653A4-CBF4-4F12-93F0-41D140936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6657" y="1792287"/>
            <a:ext cx="3932237" cy="1600200"/>
          </a:xfrm>
        </p:spPr>
        <p:txBody>
          <a:bodyPr anchor="t">
            <a:norm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+mn-lt"/>
              </a:rPr>
              <a:t>June 24, 2025, </a:t>
            </a:r>
            <a:r>
              <a:rPr lang="en-US" sz="1800" dirty="0">
                <a:latin typeface="+mn-lt"/>
              </a:rPr>
              <a:t>marked peak energy usage; </a:t>
            </a:r>
            <a:r>
              <a:rPr lang="en-US" sz="1800" b="1" dirty="0">
                <a:solidFill>
                  <a:srgbClr val="FF0000"/>
                </a:solidFill>
                <a:latin typeface="+mn-lt"/>
              </a:rPr>
              <a:t>526,199 MWh </a:t>
            </a:r>
            <a:r>
              <a:rPr lang="en-US" sz="1800" dirty="0">
                <a:latin typeface="+mn-lt"/>
              </a:rPr>
              <a:t>total demand, </a:t>
            </a:r>
            <a:r>
              <a:rPr lang="en-US" sz="1800" b="1" dirty="0">
                <a:solidFill>
                  <a:srgbClr val="FF0000"/>
                </a:solidFill>
                <a:latin typeface="+mn-lt"/>
              </a:rPr>
              <a:t>24,862 MW </a:t>
            </a:r>
            <a:r>
              <a:rPr lang="en-US" sz="1800" dirty="0">
                <a:latin typeface="+mn-lt"/>
              </a:rPr>
              <a:t>peak hourly demand.</a:t>
            </a:r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Event coincided with a Toronto </a:t>
            </a:r>
            <a:r>
              <a:rPr lang="en-US" sz="1800" b="1" dirty="0">
                <a:solidFill>
                  <a:srgbClr val="FF0000"/>
                </a:solidFill>
                <a:latin typeface="+mn-lt"/>
              </a:rPr>
              <a:t>heatwave</a:t>
            </a:r>
            <a:r>
              <a:rPr lang="en-US" sz="1800" dirty="0">
                <a:latin typeface="+mn-lt"/>
              </a:rPr>
              <a:t> (36°C); the highest in nine years.</a:t>
            </a:r>
            <a:endParaRPr lang="en-CA" sz="1800" dirty="0">
              <a:latin typeface="+mn-lt"/>
            </a:endParaRP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05972F7B-11D1-E1BE-83F9-555B8D3F5F1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392" b="-36392"/>
          <a:stretch>
            <a:fillRect/>
          </a:stretch>
        </p:blipFill>
        <p:spPr>
          <a:xfrm>
            <a:off x="279400" y="992188"/>
            <a:ext cx="6172200" cy="48736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55E960-8F9E-19CF-FFAA-14494F56F648}"/>
              </a:ext>
            </a:extLst>
          </p:cNvPr>
          <p:cNvSpPr txBox="1"/>
          <p:nvPr/>
        </p:nvSpPr>
        <p:spPr>
          <a:xfrm>
            <a:off x="4867802" y="3130284"/>
            <a:ext cx="1967256" cy="553998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CA" sz="1000" b="1" dirty="0">
                <a:solidFill>
                  <a:srgbClr val="FF0000"/>
                </a:solidFill>
              </a:rPr>
              <a:t>June 24, 2025</a:t>
            </a:r>
          </a:p>
          <a:p>
            <a:r>
              <a:rPr lang="en-CA" sz="1000" b="1" dirty="0">
                <a:solidFill>
                  <a:srgbClr val="FF0000"/>
                </a:solidFill>
              </a:rPr>
              <a:t>Total Demand: 526,199 MWh</a:t>
            </a:r>
          </a:p>
          <a:p>
            <a:r>
              <a:rPr lang="en-CA" sz="1000" b="1" dirty="0">
                <a:solidFill>
                  <a:srgbClr val="FF0000"/>
                </a:solidFill>
              </a:rPr>
              <a:t>Peak Demand: 24,862 MW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5997B7A-A49F-04F5-96FB-077CBF37A594}"/>
              </a:ext>
            </a:extLst>
          </p:cNvPr>
          <p:cNvCxnSpPr>
            <a:cxnSpLocks/>
          </p:cNvCxnSpPr>
          <p:nvPr/>
        </p:nvCxnSpPr>
        <p:spPr>
          <a:xfrm flipH="1" flipV="1">
            <a:off x="3816883" y="2843489"/>
            <a:ext cx="1050919" cy="2867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31FC8EF-0B2B-21FE-92FF-BB33A62B2474}"/>
              </a:ext>
            </a:extLst>
          </p:cNvPr>
          <p:cNvSpPr txBox="1"/>
          <p:nvPr/>
        </p:nvSpPr>
        <p:spPr>
          <a:xfrm>
            <a:off x="207818" y="76200"/>
            <a:ext cx="11596255" cy="461665"/>
          </a:xfrm>
          <a:prstGeom prst="rect">
            <a:avLst/>
          </a:prstGeom>
          <a:solidFill>
            <a:srgbClr val="0B2D48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Nine-Year High Heatwave Peaks Demand</a:t>
            </a:r>
            <a:endParaRPr lang="en-CA" sz="24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5" name="Audio 44">
            <a:hlinkClick r:id="" action="ppaction://media"/>
            <a:extLst>
              <a:ext uri="{FF2B5EF4-FFF2-40B4-BE49-F238E27FC236}">
                <a16:creationId xmlns:a16="http://schemas.microsoft.com/office/drawing/2014/main" id="{283533A9-9416-49B5-7E5B-6BD7B82552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6734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77"/>
    </mc:Choice>
    <mc:Fallback>
      <p:transition spd="slow" advTm="14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22A19-F242-7B26-1E7A-4F343449A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4FB36F-1FB1-3E2F-167F-932CAF7C6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6657" y="1792287"/>
            <a:ext cx="3932237" cy="1600200"/>
          </a:xfrm>
        </p:spPr>
        <p:txBody>
          <a:bodyPr anchor="t">
            <a:normAutofit fontScale="90000"/>
          </a:bodyPr>
          <a:lstStyle/>
          <a:p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High demand at both low (&lt;0°C) and high (&gt;20°C) temperatures. </a:t>
            </a:r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Moderate temperatures represent baseline energy needs.</a:t>
            </a:r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Chart suggests </a:t>
            </a:r>
            <a:r>
              <a:rPr lang="en-US" sz="1800" b="1" dirty="0">
                <a:latin typeface="+mn-lt"/>
              </a:rPr>
              <a:t>strong correlation between thermal comfort and electricity usage.</a:t>
            </a:r>
            <a:endParaRPr lang="en-CA" sz="1800" b="1" dirty="0">
              <a:latin typeface="+mn-lt"/>
            </a:endParaRP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5F8324BF-F1F9-D076-7100-7F4FFF8D0DA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603" b="-37603"/>
          <a:stretch>
            <a:fillRect/>
          </a:stretch>
        </p:blipFill>
        <p:spPr>
          <a:xfrm>
            <a:off x="279400" y="992188"/>
            <a:ext cx="6172200" cy="4873625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BF9B01AF-B608-FD1F-9B1F-2536752369EA}"/>
              </a:ext>
            </a:extLst>
          </p:cNvPr>
          <p:cNvSpPr txBox="1">
            <a:spLocks/>
          </p:cNvSpPr>
          <p:nvPr/>
        </p:nvSpPr>
        <p:spPr>
          <a:xfrm>
            <a:off x="7486657" y="4265613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Because temperature extremes significantly influence daily energy demand, </a:t>
            </a:r>
            <a:r>
              <a:rPr lang="en-US" sz="1800" dirty="0">
                <a:highlight>
                  <a:srgbClr val="FFFF00"/>
                </a:highlight>
              </a:rPr>
              <a:t>develop predictive demand models that incorporate real-time weather alerts to improve operational readiness and prevent capacity strain.</a:t>
            </a:r>
            <a:endParaRPr lang="en-CA" sz="1800" dirty="0">
              <a:highlight>
                <a:srgbClr val="FFFF00"/>
              </a:highligh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3B503A-C594-5E20-365C-9D3E83157FCA}"/>
              </a:ext>
            </a:extLst>
          </p:cNvPr>
          <p:cNvSpPr txBox="1"/>
          <p:nvPr/>
        </p:nvSpPr>
        <p:spPr>
          <a:xfrm>
            <a:off x="207818" y="76200"/>
            <a:ext cx="11596255" cy="830997"/>
          </a:xfrm>
          <a:prstGeom prst="rect">
            <a:avLst/>
          </a:prstGeom>
          <a:solidFill>
            <a:srgbClr val="0B2D48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Temperature Shifts Strongly Influence Energy Use, Confirming Weather As A Critical Determinant Of Energy Demand.</a:t>
            </a:r>
            <a:endParaRPr lang="en-CA" sz="24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68" name="Audio 67">
            <a:hlinkClick r:id="" action="ppaction://media"/>
            <a:extLst>
              <a:ext uri="{FF2B5EF4-FFF2-40B4-BE49-F238E27FC236}">
                <a16:creationId xmlns:a16="http://schemas.microsoft.com/office/drawing/2014/main" id="{6168F823-DF49-0902-450B-A689545A168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58117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71"/>
    </mc:Choice>
    <mc:Fallback>
      <p:transition spd="slow" advTm="9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2D4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45A911-4F8A-52B9-D6F6-B6A01747C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B7BE-FF49-0A39-146C-A5D2AE1F15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b="1" dirty="0">
                <a:solidFill>
                  <a:schemeClr val="bg1"/>
                </a:solidFill>
              </a:rPr>
              <a:t>WEATHER DRIVEN DEMAND</a:t>
            </a:r>
          </a:p>
        </p:txBody>
      </p:sp>
    </p:spTree>
    <p:extLst>
      <p:ext uri="{BB962C8B-B14F-4D97-AF65-F5344CB8AC3E}">
        <p14:creationId xmlns:p14="http://schemas.microsoft.com/office/powerpoint/2010/main" val="828871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A38D7D-BDBB-E7B5-400F-AE63168E0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0ECC9D-E2EB-3F69-02B9-25A806135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6657" y="1792286"/>
            <a:ext cx="3932237" cy="2030495"/>
          </a:xfrm>
        </p:spPr>
        <p:txBody>
          <a:bodyPr anchor="t">
            <a:noAutofit/>
          </a:bodyPr>
          <a:lstStyle/>
          <a:p>
            <a:br>
              <a:rPr lang="en-US" sz="1800" dirty="0">
                <a:latin typeface="+mn-lt"/>
              </a:rPr>
            </a:br>
            <a:r>
              <a:rPr lang="en-US" sz="1800" b="1" dirty="0">
                <a:solidFill>
                  <a:schemeClr val="accent6"/>
                </a:solidFill>
                <a:latin typeface="+mn-lt"/>
              </a:rPr>
              <a:t>September</a:t>
            </a:r>
            <a:r>
              <a:rPr lang="en-US" sz="1800" dirty="0">
                <a:latin typeface="+mn-lt"/>
              </a:rPr>
              <a:t> identified as </a:t>
            </a:r>
            <a:r>
              <a:rPr lang="en-US" sz="1800" b="1" dirty="0">
                <a:solidFill>
                  <a:schemeClr val="accent6"/>
                </a:solidFill>
                <a:latin typeface="+mn-lt"/>
              </a:rPr>
              <a:t>baseline month (11.2M MWh).</a:t>
            </a:r>
            <a:br>
              <a:rPr lang="en-US" sz="1800" dirty="0">
                <a:latin typeface="+mn-lt"/>
              </a:rPr>
            </a:br>
            <a:r>
              <a:rPr lang="en-US" sz="1800" b="1" dirty="0">
                <a:latin typeface="+mn-lt"/>
              </a:rPr>
              <a:t>Weather-driven demand </a:t>
            </a:r>
            <a:r>
              <a:rPr lang="en-US" sz="1800" dirty="0">
                <a:latin typeface="+mn-lt"/>
              </a:rPr>
              <a:t>has added </a:t>
            </a:r>
            <a:r>
              <a:rPr lang="en-US" sz="1800" b="1" dirty="0">
                <a:latin typeface="+mn-lt"/>
              </a:rPr>
              <a:t>9M MWh </a:t>
            </a:r>
            <a:r>
              <a:rPr lang="en-US" sz="1800" dirty="0">
                <a:latin typeface="+mn-lt"/>
              </a:rPr>
              <a:t>so far across the year.</a:t>
            </a:r>
            <a:br>
              <a:rPr lang="en-US" sz="1800" dirty="0">
                <a:latin typeface="+mn-lt"/>
              </a:rPr>
            </a:br>
            <a:r>
              <a:rPr lang="en-US" sz="1800" b="1" dirty="0">
                <a:solidFill>
                  <a:srgbClr val="FF0000"/>
                </a:solidFill>
                <a:latin typeface="+mn-lt"/>
              </a:rPr>
              <a:t>Variance highest in July (23%) </a:t>
            </a:r>
            <a:r>
              <a:rPr lang="en-US" sz="1800" dirty="0">
                <a:latin typeface="+mn-lt"/>
              </a:rPr>
              <a:t>likely due to cooling demand from a historic heat wave event.</a:t>
            </a:r>
            <a:endParaRPr lang="en-CA" sz="1800" dirty="0">
              <a:latin typeface="+mn-lt"/>
            </a:endParaRP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C2257A21-9350-326A-9E75-2191B87C1C5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191" b="-8191"/>
          <a:stretch>
            <a:fillRect/>
          </a:stretch>
        </p:blipFill>
        <p:spPr>
          <a:xfrm>
            <a:off x="302997" y="992188"/>
            <a:ext cx="6172200" cy="4873625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EDA450BE-DBEB-DD91-BFA6-C1D900724820}"/>
              </a:ext>
            </a:extLst>
          </p:cNvPr>
          <p:cNvSpPr txBox="1">
            <a:spLocks/>
          </p:cNvSpPr>
          <p:nvPr/>
        </p:nvSpPr>
        <p:spPr>
          <a:xfrm>
            <a:off x="7486657" y="4265613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Since fixed and weather-driven consumption vary significantly throughout the year, </a:t>
            </a:r>
            <a:r>
              <a:rPr lang="en-US" sz="1800" dirty="0">
                <a:highlight>
                  <a:srgbClr val="FFFF00"/>
                </a:highlight>
              </a:rPr>
              <a:t>differentiate these components to refine budgeting accuracy and improve long-term forecasting precision.</a:t>
            </a:r>
            <a:endParaRPr lang="en-US" sz="1800" dirty="0">
              <a:highlight>
                <a:srgbClr val="FFFF00"/>
              </a:highlight>
              <a:latin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90B844-2DB1-2E91-7698-292F0A2DCF1B}"/>
              </a:ext>
            </a:extLst>
          </p:cNvPr>
          <p:cNvSpPr/>
          <p:nvPr/>
        </p:nvSpPr>
        <p:spPr>
          <a:xfrm>
            <a:off x="182880" y="4324227"/>
            <a:ext cx="6483391" cy="35986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467FE7-5D3C-BDC3-3D59-1C103770B81A}"/>
              </a:ext>
            </a:extLst>
          </p:cNvPr>
          <p:cNvSpPr txBox="1"/>
          <p:nvPr/>
        </p:nvSpPr>
        <p:spPr>
          <a:xfrm>
            <a:off x="207818" y="76200"/>
            <a:ext cx="11596255" cy="830997"/>
          </a:xfrm>
          <a:prstGeom prst="rect">
            <a:avLst/>
          </a:prstGeom>
          <a:solidFill>
            <a:srgbClr val="0B2D48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September Serves As The Baseline Energy Month, Isolating Weather-driven Demand For Performance Evaluation.</a:t>
            </a:r>
            <a:endParaRPr lang="en-CA" sz="24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559C5ABE-B9A9-BCF6-D63E-86590E369E0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5245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23"/>
    </mc:Choice>
    <mc:Fallback>
      <p:transition spd="slow" advTm="13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DE8C1-ED41-D115-DEEE-79879FD07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827851-F4AA-4A13-A0B3-C9A3B0260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6657" y="1792287"/>
            <a:ext cx="3932237" cy="1600200"/>
          </a:xfrm>
        </p:spPr>
        <p:txBody>
          <a:bodyPr anchor="t">
            <a:noAutofit/>
          </a:bodyPr>
          <a:lstStyle/>
          <a:p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Predicted demand remains close to fall baseline levels.</a:t>
            </a:r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Model anticipates limited temperature-driven volatility suggesting </a:t>
            </a:r>
            <a:r>
              <a:rPr lang="en-US" sz="1800" b="1" dirty="0">
                <a:latin typeface="+mn-lt"/>
              </a:rPr>
              <a:t>operational stability heading into winter.</a:t>
            </a:r>
            <a:endParaRPr lang="en-CA" sz="1800" b="1" dirty="0">
              <a:latin typeface="+mn-lt"/>
            </a:endParaRP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6F30C439-403A-097C-583B-C808C0B977D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523" b="-14523"/>
          <a:stretch>
            <a:fillRect/>
          </a:stretch>
        </p:blipFill>
        <p:spPr>
          <a:xfrm>
            <a:off x="302997" y="992188"/>
            <a:ext cx="6172200" cy="4873625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7DA24AED-A46C-B0F8-E808-31E2DCCC7ED8}"/>
              </a:ext>
            </a:extLst>
          </p:cNvPr>
          <p:cNvSpPr txBox="1">
            <a:spLocks/>
          </p:cNvSpPr>
          <p:nvPr/>
        </p:nvSpPr>
        <p:spPr>
          <a:xfrm>
            <a:off x="7486657" y="4265613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As demand forecasts for November indicate system stability, </a:t>
            </a:r>
            <a:r>
              <a:rPr lang="en-US" sz="1800" dirty="0">
                <a:highlight>
                  <a:srgbClr val="FFFF00"/>
                </a:highlight>
              </a:rPr>
              <a:t>maintain steady resource planning and focus on operational efficiency.</a:t>
            </a:r>
            <a:endParaRPr lang="en-US" sz="1800" dirty="0">
              <a:highlight>
                <a:srgbClr val="FFFF00"/>
              </a:highlight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A9F6CD-2041-9B54-F593-3E6B75EEFD95}"/>
              </a:ext>
            </a:extLst>
          </p:cNvPr>
          <p:cNvSpPr txBox="1"/>
          <p:nvPr/>
        </p:nvSpPr>
        <p:spPr>
          <a:xfrm>
            <a:off x="207818" y="76200"/>
            <a:ext cx="11596255" cy="830997"/>
          </a:xfrm>
          <a:prstGeom prst="rect">
            <a:avLst/>
          </a:prstGeom>
          <a:solidFill>
            <a:srgbClr val="0B2D48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Forecast Shows Stable Demand Outlook For November, Suggesting Manageable Grid Operations Post-summer Peak.</a:t>
            </a:r>
            <a:endParaRPr lang="en-CA" sz="24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0" name="Audio 69">
            <a:hlinkClick r:id="" action="ppaction://media"/>
            <a:extLst>
              <a:ext uri="{FF2B5EF4-FFF2-40B4-BE49-F238E27FC236}">
                <a16:creationId xmlns:a16="http://schemas.microsoft.com/office/drawing/2014/main" id="{F5B759BA-37FE-A56A-B467-198C1E24E6E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49491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87"/>
    </mc:Choice>
    <mc:Fallback>
      <p:transition spd="slow" advTm="11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0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2D4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A6FFFD-1D9E-3624-C3D3-43B00C45D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C41DA-5685-45DE-2167-99FF717976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b="1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4ABD9711-0851-C4AF-81CC-0A839CDC58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61818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28"/>
    </mc:Choice>
    <mc:Fallback>
      <p:transition spd="slow" advTm="15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DD025-2AAE-ABB4-921E-76EBC9FB5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18" y="93899"/>
            <a:ext cx="11630891" cy="461665"/>
          </a:xfrm>
          <a:solidFill>
            <a:srgbClr val="0B2D48"/>
          </a:solidFill>
        </p:spPr>
        <p:txBody>
          <a:bodyPr>
            <a:noAutofit/>
          </a:bodyPr>
          <a:lstStyle/>
          <a:p>
            <a:r>
              <a:rPr lang="en-CA" sz="2400" b="1" dirty="0">
                <a:solidFill>
                  <a:schemeClr val="bg1"/>
                </a:solidFill>
                <a:latin typeface="+mn-lt"/>
              </a:rPr>
              <a:t>Prompt</a:t>
            </a:r>
            <a:endParaRPr lang="en-CA" sz="2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FE46AE3-1EF2-E34B-E15F-924BE95CA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18" y="757842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CA" sz="1800" dirty="0"/>
              <a:t>You are a data analyst supporting Ontario’s Energy &amp; Sustainability team. Leadership wants to understand electricity demand trends for 2025 to better prepare for November operations and inform next month’s budget planning.</a:t>
            </a:r>
          </a:p>
          <a:p>
            <a:pPr marL="0" indent="0" algn="just">
              <a:buNone/>
            </a:pPr>
            <a:r>
              <a:rPr lang="en-CA" sz="1800" dirty="0"/>
              <a:t>You’ve been provided hourly demand data from IESO and temperature records from Toronto’s primary weather station. Analyse electricity demand and provide your key insights and recommendations. </a:t>
            </a:r>
            <a:r>
              <a:rPr lang="en-US" sz="1800" dirty="0"/>
              <a:t>Your findings will be reviewed alongside internal financial and operational datasets to guide capacity planning, cost optimization, and energy efficiency initiatives. Feel free to make assumptions. </a:t>
            </a:r>
            <a:endParaRPr lang="en-CA" sz="1800" dirty="0"/>
          </a:p>
        </p:txBody>
      </p:sp>
      <p:pic>
        <p:nvPicPr>
          <p:cNvPr id="64" name="Audio 63">
            <a:hlinkClick r:id="" action="ppaction://media"/>
            <a:extLst>
              <a:ext uri="{FF2B5EF4-FFF2-40B4-BE49-F238E27FC236}">
                <a16:creationId xmlns:a16="http://schemas.microsoft.com/office/drawing/2014/main" id="{13FDDE4C-AA29-D27D-4547-30D2EFE6BB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47573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44"/>
    </mc:Choice>
    <mc:Fallback>
      <p:transition spd="slow" advTm="16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073F9-D0B6-4C4A-BC78-2659B46D8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15FED-1C72-792C-1EE8-11FECB15F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18" y="93899"/>
            <a:ext cx="11630891" cy="461665"/>
          </a:xfrm>
          <a:solidFill>
            <a:srgbClr val="0B2D48"/>
          </a:solidFill>
        </p:spPr>
        <p:txBody>
          <a:bodyPr>
            <a:noAutofit/>
          </a:bodyPr>
          <a:lstStyle/>
          <a:p>
            <a:r>
              <a:rPr lang="en-CA" sz="2400" b="1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175B07B-C56B-D59F-6840-0DD3E6676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18" y="757842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dirty="0"/>
              <a:t>Key Recommendations</a:t>
            </a:r>
          </a:p>
          <a:p>
            <a:endParaRPr lang="en-US" sz="1800" dirty="0"/>
          </a:p>
          <a:p>
            <a:r>
              <a:rPr lang="en-US" sz="1800" dirty="0"/>
              <a:t>Analytical Framework</a:t>
            </a:r>
          </a:p>
          <a:p>
            <a:endParaRPr lang="en-US" sz="1800" dirty="0"/>
          </a:p>
          <a:p>
            <a:r>
              <a:rPr lang="en-US" sz="1800" dirty="0"/>
              <a:t>Data Gaps And Assumptions </a:t>
            </a:r>
          </a:p>
          <a:p>
            <a:endParaRPr lang="en-US" sz="1800" dirty="0"/>
          </a:p>
          <a:p>
            <a:r>
              <a:rPr lang="en-US" sz="1800" dirty="0"/>
              <a:t>Energy Demand Analysis</a:t>
            </a:r>
          </a:p>
          <a:p>
            <a:endParaRPr lang="en-US" sz="1800" dirty="0"/>
          </a:p>
          <a:p>
            <a:r>
              <a:rPr lang="en-US" sz="1800" dirty="0"/>
              <a:t>Forecast</a:t>
            </a:r>
            <a:endParaRPr lang="en-CA" sz="1800" dirty="0"/>
          </a:p>
        </p:txBody>
      </p:sp>
      <p:pic>
        <p:nvPicPr>
          <p:cNvPr id="60" name="Audio 59">
            <a:hlinkClick r:id="" action="ppaction://media"/>
            <a:extLst>
              <a:ext uri="{FF2B5EF4-FFF2-40B4-BE49-F238E27FC236}">
                <a16:creationId xmlns:a16="http://schemas.microsoft.com/office/drawing/2014/main" id="{95B6C4F6-8A23-90D7-4719-AEB2C07665F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10482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22"/>
    </mc:Choice>
    <mc:Fallback>
      <p:transition spd="slow" advTm="11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0E31F9-24FA-612B-2C14-84B65A3CB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1FCC5-6B45-58E3-1A69-C23C9A4C3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18" y="93899"/>
            <a:ext cx="11630891" cy="461665"/>
          </a:xfrm>
          <a:solidFill>
            <a:srgbClr val="0B2D48"/>
          </a:solidFill>
        </p:spPr>
        <p:txBody>
          <a:bodyPr>
            <a:noAutofit/>
          </a:bodyPr>
          <a:lstStyle/>
          <a:p>
            <a:r>
              <a:rPr lang="en-CA" sz="2400" b="1" dirty="0">
                <a:solidFill>
                  <a:schemeClr val="bg1"/>
                </a:solidFill>
              </a:rPr>
              <a:t>Key Recommendations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48F677-BA07-180D-1578-93C8BC4A0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18" y="757842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dirty="0"/>
              <a:t>Plan maintenance during low-demand seasons to improve efficiency and minimize operational disruptions.</a:t>
            </a:r>
          </a:p>
          <a:p>
            <a:endParaRPr lang="en-US" sz="1800" dirty="0"/>
          </a:p>
          <a:p>
            <a:r>
              <a:rPr lang="en-US" sz="1800" dirty="0"/>
              <a:t>Develop predictive demand models that incorporate weather alerts to improve operational readiness.</a:t>
            </a:r>
          </a:p>
          <a:p>
            <a:endParaRPr lang="en-US" sz="1800" dirty="0"/>
          </a:p>
          <a:p>
            <a:r>
              <a:rPr lang="en-US" sz="1800" dirty="0"/>
              <a:t>Strengthen response strategies during heatwaves to reduce peak stress and maintain system reliability.</a:t>
            </a:r>
          </a:p>
          <a:p>
            <a:endParaRPr lang="en-US" sz="1800" dirty="0"/>
          </a:p>
          <a:p>
            <a:r>
              <a:rPr lang="en-US" sz="1800" dirty="0"/>
              <a:t>Use November forecast to fine-tune short-term planning and avoid overcapacity costs.</a:t>
            </a:r>
          </a:p>
          <a:p>
            <a:endParaRPr lang="en-CA" sz="1800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5A34D16-DFBD-10A7-DFC0-E031F09F7B1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2730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48"/>
    </mc:Choice>
    <mc:Fallback>
      <p:transition spd="slow" advTm="17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6898C-2F63-8228-2109-77299286B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8F5C3-D992-2D01-405D-27467084F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18" y="93899"/>
            <a:ext cx="11630891" cy="461665"/>
          </a:xfrm>
          <a:solidFill>
            <a:srgbClr val="0B2D48"/>
          </a:solidFill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Analytical Framework</a:t>
            </a:r>
            <a:endParaRPr lang="en-CA" sz="2400" b="1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EDD45E0-851B-3DF6-CBFB-46AF848B8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18" y="757842"/>
            <a:ext cx="10515600" cy="57373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/>
              <a:t>What do I want to know?</a:t>
            </a:r>
          </a:p>
          <a:p>
            <a:r>
              <a:rPr lang="en-US" sz="1800" dirty="0"/>
              <a:t>Total Energy Demand</a:t>
            </a:r>
          </a:p>
          <a:p>
            <a:r>
              <a:rPr lang="en-US" sz="1800" dirty="0"/>
              <a:t>Temperature Patterns</a:t>
            </a:r>
          </a:p>
          <a:p>
            <a:r>
              <a:rPr lang="en-US" sz="1800" dirty="0"/>
              <a:t>Weather-driven Demand</a:t>
            </a:r>
            <a:endParaRPr lang="en-US" sz="1800" b="1" dirty="0"/>
          </a:p>
          <a:p>
            <a:pPr marL="0" indent="0">
              <a:buNone/>
            </a:pPr>
            <a:r>
              <a:rPr lang="en-US" sz="1800" b="1" dirty="0"/>
              <a:t>Why do I want to know this?</a:t>
            </a:r>
          </a:p>
          <a:p>
            <a:r>
              <a:rPr lang="en-US" sz="1800" dirty="0"/>
              <a:t>Understand consumption variations</a:t>
            </a:r>
          </a:p>
          <a:p>
            <a:r>
              <a:rPr lang="en-US" sz="1800" dirty="0"/>
              <a:t>Assess weather impact on demand</a:t>
            </a:r>
          </a:p>
          <a:p>
            <a:r>
              <a:rPr lang="en-US" sz="1800" dirty="0"/>
              <a:t>Identify baseline and variable consumption</a:t>
            </a:r>
            <a:endParaRPr lang="en-US" sz="1800" b="1" dirty="0"/>
          </a:p>
          <a:p>
            <a:pPr marL="0" indent="0">
              <a:buNone/>
            </a:pPr>
            <a:r>
              <a:rPr lang="en-US" sz="1800" b="1" dirty="0"/>
              <a:t>So what?</a:t>
            </a:r>
          </a:p>
          <a:p>
            <a:r>
              <a:rPr lang="en-US" sz="1800" dirty="0"/>
              <a:t>Support demand forecasting and budgeting decisions.</a:t>
            </a:r>
          </a:p>
          <a:p>
            <a:pPr marL="0" indent="0">
              <a:buNone/>
            </a:pPr>
            <a:r>
              <a:rPr lang="en-US" sz="1800" b="1" dirty="0"/>
              <a:t>Measured by:</a:t>
            </a:r>
          </a:p>
          <a:p>
            <a:r>
              <a:rPr lang="en-US" sz="1800" dirty="0"/>
              <a:t>Total Demand (MWh)</a:t>
            </a:r>
          </a:p>
          <a:p>
            <a:r>
              <a:rPr lang="en-US" sz="1800" dirty="0"/>
              <a:t>Mean Temperature (°C)</a:t>
            </a:r>
          </a:p>
          <a:p>
            <a:r>
              <a:rPr lang="en-US" sz="1800" dirty="0"/>
              <a:t>HDD/CDD</a:t>
            </a:r>
          </a:p>
          <a:p>
            <a:r>
              <a:rPr lang="en-US" sz="1800" dirty="0"/>
              <a:t>Variance %</a:t>
            </a:r>
            <a:endParaRPr lang="en-US" sz="1800" b="1" dirty="0"/>
          </a:p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endParaRPr lang="en-US" sz="1800" b="1" dirty="0"/>
          </a:p>
        </p:txBody>
      </p:sp>
      <p:pic>
        <p:nvPicPr>
          <p:cNvPr id="63" name="Audio 62">
            <a:hlinkClick r:id="" action="ppaction://media"/>
            <a:extLst>
              <a:ext uri="{FF2B5EF4-FFF2-40B4-BE49-F238E27FC236}">
                <a16:creationId xmlns:a16="http://schemas.microsoft.com/office/drawing/2014/main" id="{4324C45B-7E7F-F380-59F6-622ADB96268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27599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55"/>
    </mc:Choice>
    <mc:Fallback>
      <p:transition spd="slow" advTm="19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3ECEC-8744-2B89-7788-E1AF1D796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3A31F-DB18-FD1D-94AA-317842E90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818" y="93899"/>
            <a:ext cx="11630891" cy="461665"/>
          </a:xfrm>
          <a:solidFill>
            <a:srgbClr val="0B2D48"/>
          </a:solidFill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Data Gaps And Assumptions To Clarify Analytical Scope</a:t>
            </a:r>
            <a:endParaRPr lang="en-CA" sz="2400" b="1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319C42-4D62-94B3-BC60-9F5709F3D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18" y="75784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Data Limitations:</a:t>
            </a:r>
            <a:endParaRPr lang="en-US" sz="1800" dirty="0"/>
          </a:p>
          <a:p>
            <a:r>
              <a:rPr lang="en-US" sz="1800" dirty="0"/>
              <a:t>Weather data only sourced from Toronto’s primary station, not across multiple Ontario regions.</a:t>
            </a:r>
          </a:p>
          <a:p>
            <a:r>
              <a:rPr lang="en-US" sz="1800" dirty="0"/>
              <a:t>IESO dataset covers market and Ontario demand but lacks granularity by sector or region.</a:t>
            </a:r>
          </a:p>
          <a:p>
            <a:r>
              <a:rPr lang="en-US" sz="1800" dirty="0"/>
              <a:t>No access to real-time operational data.</a:t>
            </a:r>
          </a:p>
          <a:p>
            <a:r>
              <a:rPr lang="en-US" sz="1800" dirty="0"/>
              <a:t>Historical comparison (pre-2025) not included.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Assumptions:</a:t>
            </a:r>
            <a:endParaRPr lang="en-US" sz="1800" dirty="0"/>
          </a:p>
          <a:p>
            <a:r>
              <a:rPr lang="en-US" sz="1800" dirty="0"/>
              <a:t>Toronto temperature is representative of broader Ontario weather patterns.</a:t>
            </a:r>
          </a:p>
          <a:p>
            <a:r>
              <a:rPr lang="en-US" sz="1800" dirty="0"/>
              <a:t>September is the baseline chosen due to minimal HDD and CDD, representing “neutral” demand conditions.</a:t>
            </a:r>
          </a:p>
          <a:p>
            <a:r>
              <a:rPr lang="en-US" sz="1800" dirty="0"/>
              <a:t>Demand variations primarily reflect temperature effects, not behavioral or policy shifts.</a:t>
            </a:r>
          </a:p>
        </p:txBody>
      </p:sp>
      <p:pic>
        <p:nvPicPr>
          <p:cNvPr id="82" name="Audio 81">
            <a:hlinkClick r:id="" action="ppaction://media"/>
            <a:extLst>
              <a:ext uri="{FF2B5EF4-FFF2-40B4-BE49-F238E27FC236}">
                <a16:creationId xmlns:a16="http://schemas.microsoft.com/office/drawing/2014/main" id="{D9968700-65CF-E7AD-D18B-E5DA3BA0F44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20479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30"/>
    </mc:Choice>
    <mc:Fallback>
      <p:transition spd="slow" advTm="22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2D4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2B4285-F1E2-5F4C-3CD9-D6F424A02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FC865-8ACC-0A9A-F0F3-682C82AE59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b="1" dirty="0">
                <a:solidFill>
                  <a:schemeClr val="bg1"/>
                </a:solidFill>
              </a:rPr>
              <a:t>TOTAL ENERGY DEMAND TREND</a:t>
            </a:r>
          </a:p>
        </p:txBody>
      </p:sp>
    </p:spTree>
    <p:extLst>
      <p:ext uri="{BB962C8B-B14F-4D97-AF65-F5344CB8AC3E}">
        <p14:creationId xmlns:p14="http://schemas.microsoft.com/office/powerpoint/2010/main" val="3901181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9BAD9-72C4-884B-74DC-727E5487E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FB22F1-255E-EA61-EF20-1F4C65BCA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6657" y="1792287"/>
            <a:ext cx="3932237" cy="1600200"/>
          </a:xfrm>
        </p:spPr>
        <p:txBody>
          <a:bodyPr anchor="t">
            <a:normAutofit fontScale="90000"/>
          </a:bodyPr>
          <a:lstStyle/>
          <a:p>
            <a:r>
              <a:rPr lang="en-US" sz="2000" dirty="0"/>
              <a:t>Demand increased steadily from May, reaching a peak in June.</a:t>
            </a:r>
            <a:br>
              <a:rPr lang="en-US" sz="2000" dirty="0"/>
            </a:br>
            <a:r>
              <a:rPr lang="en-US" sz="2000" dirty="0"/>
              <a:t>Daily </a:t>
            </a:r>
            <a:r>
              <a:rPr lang="en-US" sz="2000" b="1" dirty="0"/>
              <a:t>volatility aligns with seasonal consumption patterns</a:t>
            </a:r>
            <a:r>
              <a:rPr lang="en-US" sz="2000" dirty="0"/>
              <a:t>.</a:t>
            </a:r>
            <a:br>
              <a:rPr lang="en-US" sz="2000" dirty="0"/>
            </a:br>
            <a:r>
              <a:rPr lang="en-US" sz="2000" dirty="0"/>
              <a:t>Demand stabilizes toward September, suggesting return to baseline activity.</a:t>
            </a:r>
            <a:endParaRPr lang="en-CA" dirty="0"/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8369DE9E-7950-9CAE-E632-11697D58E89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241" b="-6241"/>
          <a:stretch>
            <a:fillRect/>
          </a:stretch>
        </p:blipFill>
        <p:spPr>
          <a:xfrm>
            <a:off x="279400" y="992188"/>
            <a:ext cx="6172200" cy="4873625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94EE1C0B-6E24-AC9D-91F7-7194DBBD4BB8}"/>
              </a:ext>
            </a:extLst>
          </p:cNvPr>
          <p:cNvSpPr txBox="1">
            <a:spLocks/>
          </p:cNvSpPr>
          <p:nvPr/>
        </p:nvSpPr>
        <p:spPr>
          <a:xfrm>
            <a:off x="7486657" y="4265613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Since mid-year demand trends reveal recurring seasonal peaks, </a:t>
            </a:r>
            <a:r>
              <a:rPr lang="en-US" sz="1800" dirty="0">
                <a:highlight>
                  <a:srgbClr val="FFFF00"/>
                </a:highlight>
              </a:rPr>
              <a:t>use these insights to anticipate future surges and inform proactive energy allocation strategies.</a:t>
            </a:r>
            <a:endParaRPr lang="en-CA" sz="1800" dirty="0">
              <a:highlight>
                <a:srgbClr val="FFFF00"/>
              </a:highligh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C55E00-07D9-784F-0975-749428D1D4DE}"/>
              </a:ext>
            </a:extLst>
          </p:cNvPr>
          <p:cNvSpPr txBox="1"/>
          <p:nvPr/>
        </p:nvSpPr>
        <p:spPr>
          <a:xfrm>
            <a:off x="207818" y="76200"/>
            <a:ext cx="11596255" cy="830997"/>
          </a:xfrm>
          <a:prstGeom prst="rect">
            <a:avLst/>
          </a:prstGeom>
          <a:solidFill>
            <a:srgbClr val="0B2D48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</a:rPr>
              <a:t>Energy Demand Trended Upward Mid-year, Peaking During Summer Months And Stabilizing Afterward To Support Planning Insights.</a:t>
            </a:r>
            <a:endParaRPr lang="en-CA" sz="24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1773694F-1514-1961-BF69-7460F5268D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2996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59"/>
    </mc:Choice>
    <mc:Fallback>
      <p:transition spd="slow" advTm="17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2D4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8A9E44-AAAB-B549-5B1F-962BA67CC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D46E-022C-D6EE-689A-B8DBA47C7A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b="1" dirty="0">
                <a:solidFill>
                  <a:schemeClr val="bg1"/>
                </a:solidFill>
              </a:rPr>
              <a:t>TEMPERATURE PATTERNS</a:t>
            </a:r>
          </a:p>
        </p:txBody>
      </p:sp>
    </p:spTree>
    <p:extLst>
      <p:ext uri="{BB962C8B-B14F-4D97-AF65-F5344CB8AC3E}">
        <p14:creationId xmlns:p14="http://schemas.microsoft.com/office/powerpoint/2010/main" val="16467733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.7|1.7|1.5|1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3.8|3.7|3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1.8|1.8|3.5|2.2|1.6|3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6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772</Words>
  <Application>Microsoft Office PowerPoint</Application>
  <PresentationFormat>Widescreen</PresentationFormat>
  <Paragraphs>74</Paragraphs>
  <Slides>16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ONTARIO ENERGY DEMAND CASE STUDY</vt:lpstr>
      <vt:lpstr>Prompt</vt:lpstr>
      <vt:lpstr>Agenda</vt:lpstr>
      <vt:lpstr>Key Recommendations</vt:lpstr>
      <vt:lpstr>Analytical Framework</vt:lpstr>
      <vt:lpstr>Data Gaps And Assumptions To Clarify Analytical Scope</vt:lpstr>
      <vt:lpstr>TOTAL ENERGY DEMAND TREND</vt:lpstr>
      <vt:lpstr>Demand increased steadily from May, reaching a peak in June. Daily volatility aligns with seasonal consumption patterns. Demand stabilizes toward September, suggesting return to baseline activity.</vt:lpstr>
      <vt:lpstr>TEMPERATURE PATTERNS</vt:lpstr>
      <vt:lpstr>Summer recorded the highest total energy demand. Spring followed closely, while Autumn saw the lowest usage. Correlates strongly with temperature-driven cooling needs.</vt:lpstr>
      <vt:lpstr>June 24, 2025, marked peak energy usage; 526,199 MWh total demand, 24,862 MW peak hourly demand. Event coincided with a Toronto heatwave (36°C); the highest in nine years.</vt:lpstr>
      <vt:lpstr> High demand at both low (&lt;0°C) and high (&gt;20°C) temperatures.  Moderate temperatures represent baseline energy needs. Chart suggests strong correlation between thermal comfort and electricity usage.</vt:lpstr>
      <vt:lpstr>WEATHER DRIVEN DEMAND</vt:lpstr>
      <vt:lpstr> September identified as baseline month (11.2M MWh). Weather-driven demand has added 9M MWh so far across the year. Variance highest in July (23%) likely due to cooling demand from a historic heat wave event.</vt:lpstr>
      <vt:lpstr> Predicted demand remains close to fall baseline levels. Model anticipates limited temperature-driven volatility suggesting operational stability heading into winter.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Jesse Evwoh</dc:creator>
  <cp:lastModifiedBy>Jesse Evwoh</cp:lastModifiedBy>
  <cp:revision>1</cp:revision>
  <dcterms:created xsi:type="dcterms:W3CDTF">2025-11-11T17:26:54Z</dcterms:created>
  <dcterms:modified xsi:type="dcterms:W3CDTF">2025-11-12T03:58:54Z</dcterms:modified>
</cp:coreProperties>
</file>

<file path=docProps/thumbnail.jpeg>
</file>